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handoutMasterIdLst>
    <p:handoutMasterId r:id="rId11"/>
  </p:handoutMasterIdLst>
  <p:sldIdLst>
    <p:sldId id="319" r:id="rId2"/>
    <p:sldId id="296" r:id="rId3"/>
    <p:sldId id="268" r:id="rId4"/>
    <p:sldId id="295" r:id="rId5"/>
    <p:sldId id="313" r:id="rId6"/>
    <p:sldId id="314" r:id="rId7"/>
    <p:sldId id="317" r:id="rId8"/>
    <p:sldId id="294" r:id="rId9"/>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lvl1pPr>
    <a:lvl2pPr marL="0" marR="0" indent="457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lvl2pPr>
    <a:lvl3pPr marL="0" marR="0" indent="914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lvl3pPr>
    <a:lvl4pPr marL="0" marR="0" indent="1371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lvl4pPr>
    <a:lvl5pPr marL="0" marR="0" indent="18288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lvl5pPr>
    <a:lvl6pPr marL="0" marR="0" indent="22860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lvl6pPr>
    <a:lvl7pPr marL="0" marR="0" indent="2743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lvl7pPr>
    <a:lvl8pPr marL="0" marR="0" indent="3200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lvl8pPr>
    <a:lvl9pPr marL="0" marR="0" indent="3657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ED284"/>
    <a:srgbClr val="20419A"/>
    <a:srgbClr val="58595B"/>
    <a:srgbClr val="275DA8"/>
    <a:srgbClr val="005EAE"/>
    <a:srgbClr val="0099DA"/>
    <a:srgbClr val="6CB33F"/>
    <a:srgbClr val="B2D235"/>
    <a:srgbClr val="D2A241"/>
    <a:srgbClr val="C4C9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Trebuchet MS"/>
          <a:ea typeface="Trebuchet MS"/>
          <a:cs typeface="Trebuchet MS"/>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ECC"/>
          </a:solidFill>
        </a:fill>
      </a:tcStyle>
    </a:wholeTbl>
    <a:band2H>
      <a:tcTxStyle/>
      <a:tcStyle>
        <a:tcBdr/>
        <a:fill>
          <a:solidFill>
            <a:srgbClr val="E9EFE7"/>
          </a:solidFill>
        </a:fill>
      </a:tcStyle>
    </a:band2H>
    <a:firstCol>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Trebuchet MS"/>
          <a:ea typeface="Trebuchet MS"/>
          <a:cs typeface="Trebuchet MS"/>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8EDCD"/>
          </a:solidFill>
        </a:fill>
      </a:tcStyle>
    </a:wholeTbl>
    <a:band2H>
      <a:tcTxStyle/>
      <a:tcStyle>
        <a:tcBdr/>
        <a:fill>
          <a:solidFill>
            <a:srgbClr val="F4F6E7"/>
          </a:solidFill>
        </a:fill>
      </a:tcStyle>
    </a:band2H>
    <a:firstCol>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Trebuchet MS"/>
          <a:ea typeface="Trebuchet MS"/>
          <a:cs typeface="Trebuchet MS"/>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9E4"/>
          </a:solidFill>
        </a:fill>
      </a:tcStyle>
    </a:wholeTbl>
    <a:band2H>
      <a:tcTxStyle/>
      <a:tcStyle>
        <a:tcBdr/>
        <a:fill>
          <a:solidFill>
            <a:srgbClr val="E6EDF2"/>
          </a:solidFill>
        </a:fill>
      </a:tcStyle>
    </a:band2H>
    <a:firstCol>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Trebuchet MS"/>
          <a:ea typeface="Trebuchet MS"/>
          <a:cs typeface="Trebuchet MS"/>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Trebuchet MS"/>
          <a:ea typeface="Trebuchet MS"/>
          <a:cs typeface="Trebuchet MS"/>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Trebuchet MS"/>
          <a:ea typeface="Trebuchet MS"/>
          <a:cs typeface="Trebuchet MS"/>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Trebuchet MS"/>
          <a:ea typeface="Trebuchet MS"/>
          <a:cs typeface="Trebuchet MS"/>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Trebuchet MS"/>
          <a:ea typeface="Trebuchet MS"/>
          <a:cs typeface="Trebuchet MS"/>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Trebuchet MS"/>
          <a:ea typeface="Trebuchet MS"/>
          <a:cs typeface="Trebuchet MS"/>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
          <a:latin typeface="Trebuchet MS"/>
          <a:ea typeface="Trebuchet MS"/>
          <a:cs typeface="Trebuchet MS"/>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Trebuchet MS"/>
          <a:ea typeface="Trebuchet MS"/>
          <a:cs typeface="Trebuchet MS"/>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Trebuchet MS"/>
          <a:ea typeface="Trebuchet MS"/>
          <a:cs typeface="Trebuchet MS"/>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230"/>
    <p:restoredTop sz="94694"/>
  </p:normalViewPr>
  <p:slideViewPr>
    <p:cSldViewPr snapToGrid="0" snapToObjects="1">
      <p:cViewPr varScale="1">
        <p:scale>
          <a:sx n="119" d="100"/>
          <a:sy n="119" d="100"/>
        </p:scale>
        <p:origin x="216" y="232"/>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97" d="100"/>
          <a:sy n="97" d="100"/>
        </p:scale>
        <p:origin x="4328"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C86E432-82E2-3A4B-9FB9-43E89DC8CB1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D13E913B-6271-714A-9F37-311374404CD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50EF66C-F4DB-4448-AD9A-CE306E707CB9}" type="datetimeFigureOut">
              <a:rPr lang="en-US" smtClean="0"/>
              <a:t>5/21/24</a:t>
            </a:fld>
            <a:endParaRPr lang="en-US"/>
          </a:p>
        </p:txBody>
      </p:sp>
      <p:sp>
        <p:nvSpPr>
          <p:cNvPr id="4" name="Footer Placeholder 3">
            <a:extLst>
              <a:ext uri="{FF2B5EF4-FFF2-40B4-BE49-F238E27FC236}">
                <a16:creationId xmlns:a16="http://schemas.microsoft.com/office/drawing/2014/main" id="{AE754A6C-697E-3E42-B99B-B84B7BC2CAC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D9EBAD8D-E1C4-3543-B7DB-B75E5BEF28A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6A2BA65-3E71-4A4B-842B-BC3A2C743FEA}" type="slidenum">
              <a:rPr lang="en-US" smtClean="0"/>
              <a:t>‹#›</a:t>
            </a:fld>
            <a:endParaRPr lang="en-US"/>
          </a:p>
        </p:txBody>
      </p:sp>
    </p:spTree>
    <p:extLst>
      <p:ext uri="{BB962C8B-B14F-4D97-AF65-F5344CB8AC3E}">
        <p14:creationId xmlns:p14="http://schemas.microsoft.com/office/powerpoint/2010/main" val="40074012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9" name="Shape 129"/>
          <p:cNvSpPr>
            <a:spLocks noGrp="1" noRot="1" noChangeAspect="1"/>
          </p:cNvSpPr>
          <p:nvPr>
            <p:ph type="sldImg"/>
          </p:nvPr>
        </p:nvSpPr>
        <p:spPr>
          <a:xfrm>
            <a:off x="1143000" y="685800"/>
            <a:ext cx="4572000" cy="3429000"/>
          </a:xfrm>
          <a:prstGeom prst="rect">
            <a:avLst/>
          </a:prstGeom>
        </p:spPr>
        <p:txBody>
          <a:bodyPr/>
          <a:lstStyle/>
          <a:p>
            <a:endParaRPr/>
          </a:p>
        </p:txBody>
      </p:sp>
      <p:sp>
        <p:nvSpPr>
          <p:cNvPr id="130" name="Shape 130"/>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10511757"/>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userDrawn="1">
  <p:cSld name="Presenter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ext Placeholder 2">
            <a:extLst>
              <a:ext uri="{FF2B5EF4-FFF2-40B4-BE49-F238E27FC236}">
                <a16:creationId xmlns:a16="http://schemas.microsoft.com/office/drawing/2014/main" id="{E541CCF7-1D22-ABDD-0401-6C4B5248200C}"/>
              </a:ext>
            </a:extLst>
          </p:cNvPr>
          <p:cNvSpPr>
            <a:spLocks noGrp="1"/>
          </p:cNvSpPr>
          <p:nvPr>
            <p:ph type="body" sz="quarter" idx="10"/>
          </p:nvPr>
        </p:nvSpPr>
        <p:spPr>
          <a:xfrm>
            <a:off x="2452013" y="1719263"/>
            <a:ext cx="7287975" cy="3603364"/>
          </a:xfrm>
        </p:spPr>
        <p:txBody>
          <a:bodyPr/>
          <a:lstStyle>
            <a:lvl1pPr>
              <a:buClr>
                <a:srgbClr val="20419A"/>
              </a:buClr>
              <a:defRPr>
                <a:solidFill>
                  <a:schemeClr val="tx1"/>
                </a:solidFill>
              </a:defRPr>
            </a:lvl1pPr>
            <a:lvl2pPr>
              <a:buClr>
                <a:srgbClr val="20419A"/>
              </a:buClr>
              <a:defRPr>
                <a:solidFill>
                  <a:schemeClr val="tx1"/>
                </a:solidFill>
              </a:defRPr>
            </a:lvl2pPr>
            <a:lvl3pPr>
              <a:buClr>
                <a:srgbClr val="20419A"/>
              </a:buClr>
              <a:defRPr>
                <a:solidFill>
                  <a:schemeClr val="tx1"/>
                </a:solidFill>
              </a:defRPr>
            </a:lvl3pPr>
            <a:lvl4pPr>
              <a:buClr>
                <a:srgbClr val="20419A"/>
              </a:buClr>
              <a:defRPr>
                <a:solidFill>
                  <a:schemeClr val="tx1"/>
                </a:solidFill>
              </a:defRPr>
            </a:lvl4pPr>
            <a:lvl5pPr>
              <a:buClr>
                <a:srgbClr val="20419A"/>
              </a:buCl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3">
            <a:extLst>
              <a:ext uri="{FF2B5EF4-FFF2-40B4-BE49-F238E27FC236}">
                <a16:creationId xmlns:a16="http://schemas.microsoft.com/office/drawing/2014/main" id="{BC229212-5BE5-18DD-7B4E-FF22E1D12061}"/>
              </a:ext>
            </a:extLst>
          </p:cNvPr>
          <p:cNvSpPr>
            <a:spLocks noGrp="1"/>
          </p:cNvSpPr>
          <p:nvPr>
            <p:ph type="title"/>
          </p:nvPr>
        </p:nvSpPr>
        <p:spPr/>
        <p:txBody>
          <a:bodyPr/>
          <a:lstStyle/>
          <a:p>
            <a:r>
              <a:rPr lang="en-US"/>
              <a:t>Click to edit Master title style</a:t>
            </a: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Presenter Bi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33C59BA9-AC88-F520-3C2A-111AFF077430}"/>
              </a:ext>
            </a:extLst>
          </p:cNvPr>
          <p:cNvSpPr>
            <a:spLocks noGrp="1"/>
          </p:cNvSpPr>
          <p:nvPr>
            <p:ph type="body" sz="quarter" idx="10" hasCustomPrompt="1"/>
          </p:nvPr>
        </p:nvSpPr>
        <p:spPr>
          <a:xfrm>
            <a:off x="4667531" y="2006893"/>
            <a:ext cx="5929512" cy="3097875"/>
          </a:xfrm>
        </p:spPr>
        <p:txBody>
          <a:bodyPr/>
          <a:lstStyle>
            <a:lvl1pPr marL="0" indent="0">
              <a:buNone/>
              <a:defRPr/>
            </a:lvl1pPr>
          </a:lstStyle>
          <a:p>
            <a:pPr lvl="0"/>
            <a:r>
              <a:rPr lang="en-US" dirty="0"/>
              <a:t>Best known as a natural philosopher, particularly in the field of chemistry, but his scientific work covered many areas including hydrostatics, physics, medicine, earth sciences, natural history, and alchemy. In 1660 he helped found the Royal Society of London.</a:t>
            </a:r>
          </a:p>
        </p:txBody>
      </p:sp>
      <p:sp>
        <p:nvSpPr>
          <p:cNvPr id="7" name="Title 6">
            <a:extLst>
              <a:ext uri="{FF2B5EF4-FFF2-40B4-BE49-F238E27FC236}">
                <a16:creationId xmlns:a16="http://schemas.microsoft.com/office/drawing/2014/main" id="{11522F08-7813-9A1A-34AE-5269B7BF4EA2}"/>
              </a:ext>
            </a:extLst>
          </p:cNvPr>
          <p:cNvSpPr>
            <a:spLocks noGrp="1"/>
          </p:cNvSpPr>
          <p:nvPr>
            <p:ph type="title" hasCustomPrompt="1"/>
          </p:nvPr>
        </p:nvSpPr>
        <p:spPr>
          <a:xfrm>
            <a:off x="4667531" y="945163"/>
            <a:ext cx="5950425" cy="829552"/>
          </a:xfrm>
        </p:spPr>
        <p:txBody>
          <a:bodyPr/>
          <a:lstStyle>
            <a:lvl1pPr>
              <a:lnSpc>
                <a:spcPts val="3500"/>
              </a:lnSpc>
              <a:defRPr/>
            </a:lvl1pPr>
          </a:lstStyle>
          <a:p>
            <a:r>
              <a:rPr lang="en-US" b="1" dirty="0"/>
              <a:t>Your presenter:</a:t>
            </a:r>
            <a:br>
              <a:rPr lang="en-US" b="1" dirty="0"/>
            </a:br>
            <a:r>
              <a:rPr lang="en-US" b="1" dirty="0"/>
              <a:t>Robert Boyle</a:t>
            </a:r>
          </a:p>
        </p:txBody>
      </p:sp>
      <p:sp>
        <p:nvSpPr>
          <p:cNvPr id="9" name="Picture Placeholder 8">
            <a:extLst>
              <a:ext uri="{FF2B5EF4-FFF2-40B4-BE49-F238E27FC236}">
                <a16:creationId xmlns:a16="http://schemas.microsoft.com/office/drawing/2014/main" id="{6826905F-36FC-29A4-DBF1-7C7DEC3357FB}"/>
              </a:ext>
            </a:extLst>
          </p:cNvPr>
          <p:cNvSpPr>
            <a:spLocks noGrp="1"/>
          </p:cNvSpPr>
          <p:nvPr>
            <p:ph type="pic" sz="quarter" idx="11"/>
          </p:nvPr>
        </p:nvSpPr>
        <p:spPr>
          <a:xfrm>
            <a:off x="900751" y="945164"/>
            <a:ext cx="3316407" cy="4159156"/>
          </a:xfrm>
        </p:spPr>
        <p:txBody>
          <a:bodyPr/>
          <a:lstStyle/>
          <a:p>
            <a:endParaRPr lang="en-US" dirty="0"/>
          </a:p>
        </p:txBody>
      </p:sp>
    </p:spTree>
    <p:extLst>
      <p:ext uri="{BB962C8B-B14F-4D97-AF65-F5344CB8AC3E}">
        <p14:creationId xmlns:p14="http://schemas.microsoft.com/office/powerpoint/2010/main" val="3995236089"/>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2_Presenter Bi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33C59BA9-AC88-F520-3C2A-111AFF077430}"/>
              </a:ext>
            </a:extLst>
          </p:cNvPr>
          <p:cNvSpPr>
            <a:spLocks noGrp="1"/>
          </p:cNvSpPr>
          <p:nvPr>
            <p:ph type="body" sz="quarter" idx="10" hasCustomPrompt="1"/>
          </p:nvPr>
        </p:nvSpPr>
        <p:spPr>
          <a:xfrm>
            <a:off x="944986" y="2006893"/>
            <a:ext cx="9819052" cy="3466364"/>
          </a:xfrm>
        </p:spPr>
        <p:txBody>
          <a:bodyPr numCol="2" spcCol="365760"/>
          <a:lstStyle>
            <a:lvl1pPr marL="0" marR="0" indent="0" algn="l" defTabSz="457200" rtl="0" eaLnBrk="1" fontAlgn="auto" latinLnBrk="0" hangingPunct="1">
              <a:lnSpc>
                <a:spcPct val="100000"/>
              </a:lnSpc>
              <a:spcBef>
                <a:spcPts val="1000"/>
              </a:spcBef>
              <a:spcAft>
                <a:spcPts val="0"/>
              </a:spcAft>
              <a:buClr>
                <a:schemeClr val="accent4"/>
              </a:buClr>
              <a:buSzPct val="80000"/>
              <a:buFont typeface="Wingdings" pitchFamily="2" charset="2"/>
              <a:buNone/>
              <a:tabLst/>
              <a:defRPr/>
            </a:lvl1pPr>
          </a:lstStyle>
          <a:p>
            <a:pPr marL="0" marR="0" lvl="0" indent="0" algn="l" defTabSz="457200" rtl="0" eaLnBrk="1" fontAlgn="auto" latinLnBrk="0" hangingPunct="1">
              <a:lnSpc>
                <a:spcPct val="100000"/>
              </a:lnSpc>
              <a:spcBef>
                <a:spcPts val="1000"/>
              </a:spcBef>
              <a:spcAft>
                <a:spcPts val="0"/>
              </a:spcAft>
              <a:buClr>
                <a:schemeClr val="accent4"/>
              </a:buClr>
              <a:buSzPct val="80000"/>
              <a:buFont typeface="Wingdings" pitchFamily="2" charset="2"/>
              <a:buNone/>
              <a:tabLst/>
              <a:defRPr/>
            </a:pPr>
            <a:r>
              <a:rPr lang="en-US" dirty="0"/>
              <a:t>Prominent French chemist and leading figure in the 18th-century chemical revolution who developed an experimentally based theory of the chemical reactivity of oxygen. He called the gas that was produced oxygen, the generator of acids. Isolating oxygen allowed him to explain both the quantitative and qualitative changes that occurred in combustion, respiration, and calcination. He coauthored the modern system for naming chemical substances. Its fundamentals remain the method of chemical nomenclature in use today.</a:t>
            </a:r>
          </a:p>
        </p:txBody>
      </p:sp>
      <p:sp>
        <p:nvSpPr>
          <p:cNvPr id="7" name="Title 6">
            <a:extLst>
              <a:ext uri="{FF2B5EF4-FFF2-40B4-BE49-F238E27FC236}">
                <a16:creationId xmlns:a16="http://schemas.microsoft.com/office/drawing/2014/main" id="{11522F08-7813-9A1A-34AE-5269B7BF4EA2}"/>
              </a:ext>
            </a:extLst>
          </p:cNvPr>
          <p:cNvSpPr>
            <a:spLocks noGrp="1"/>
          </p:cNvSpPr>
          <p:nvPr>
            <p:ph type="title" hasCustomPrompt="1"/>
          </p:nvPr>
        </p:nvSpPr>
        <p:spPr>
          <a:xfrm>
            <a:off x="931748" y="945163"/>
            <a:ext cx="9853683" cy="829552"/>
          </a:xfrm>
        </p:spPr>
        <p:txBody>
          <a:bodyPr/>
          <a:lstStyle>
            <a:lvl1pPr>
              <a:lnSpc>
                <a:spcPts val="3500"/>
              </a:lnSpc>
              <a:defRPr/>
            </a:lvl1pPr>
          </a:lstStyle>
          <a:p>
            <a:r>
              <a:rPr lang="en-US" b="1" dirty="0"/>
              <a:t>Your presenter: Antoine Lavoisier</a:t>
            </a:r>
          </a:p>
        </p:txBody>
      </p:sp>
    </p:spTree>
    <p:extLst>
      <p:ext uri="{BB962C8B-B14F-4D97-AF65-F5344CB8AC3E}">
        <p14:creationId xmlns:p14="http://schemas.microsoft.com/office/powerpoint/2010/main" val="653558581"/>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userDrawn="1">
  <p:cSld name="Presenter Slide Yellow">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BB5A355-D0E4-E8BB-8EE2-27CF6217C5C8}"/>
              </a:ext>
            </a:extLst>
          </p:cNvPr>
          <p:cNvSpPr>
            <a:spLocks noGrp="1"/>
          </p:cNvSpPr>
          <p:nvPr>
            <p:ph type="body" sz="quarter" idx="10"/>
          </p:nvPr>
        </p:nvSpPr>
        <p:spPr>
          <a:xfrm>
            <a:off x="2452013" y="1719263"/>
            <a:ext cx="7287975" cy="3603364"/>
          </a:xfrm>
        </p:spPr>
        <p:txBody>
          <a:bodyPr/>
          <a:lstStyle>
            <a:lvl1pPr>
              <a:buClr>
                <a:schemeClr val="accent1"/>
              </a:buClr>
              <a:defRPr>
                <a:solidFill>
                  <a:schemeClr val="bg1"/>
                </a:solidFill>
              </a:defRPr>
            </a:lvl1pPr>
            <a:lvl2pPr>
              <a:buClr>
                <a:schemeClr val="accent1"/>
              </a:buClr>
              <a:defRPr>
                <a:solidFill>
                  <a:schemeClr val="bg1"/>
                </a:solidFill>
              </a:defRPr>
            </a:lvl2pPr>
            <a:lvl3pPr>
              <a:buClr>
                <a:schemeClr val="accent1"/>
              </a:buClr>
              <a:defRPr>
                <a:solidFill>
                  <a:schemeClr val="bg1"/>
                </a:solidFill>
              </a:defRPr>
            </a:lvl3pPr>
            <a:lvl4pPr>
              <a:buClr>
                <a:schemeClr val="accent1"/>
              </a:buClr>
              <a:defRPr>
                <a:solidFill>
                  <a:schemeClr val="bg1"/>
                </a:solidFill>
              </a:defRPr>
            </a:lvl4pPr>
            <a:lvl5pPr>
              <a:buClr>
                <a:schemeClr val="accent1"/>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0">
            <a:extLst>
              <a:ext uri="{FF2B5EF4-FFF2-40B4-BE49-F238E27FC236}">
                <a16:creationId xmlns:a16="http://schemas.microsoft.com/office/drawing/2014/main" id="{49D94CEC-0B48-FFDB-73D4-916143A31B6E}"/>
              </a:ext>
            </a:extLst>
          </p:cNvPr>
          <p:cNvSpPr>
            <a:spLocks noGrp="1"/>
          </p:cNvSpPr>
          <p:nvPr>
            <p:ph type="title" hasCustomPrompt="1"/>
          </p:nvPr>
        </p:nvSpPr>
        <p:spPr>
          <a:xfrm>
            <a:off x="2452013" y="816746"/>
            <a:ext cx="7287975" cy="754157"/>
          </a:xfrm>
          <a:prstGeom prst="rect">
            <a:avLst/>
          </a:prstGeom>
        </p:spPr>
        <p:txBody>
          <a:bodyPr/>
          <a:lstStyle>
            <a:lvl1pPr>
              <a:defRPr>
                <a:solidFill>
                  <a:schemeClr val="bg1"/>
                </a:solidFill>
              </a:defRPr>
            </a:lvl1pPr>
          </a:lstStyle>
          <a:p>
            <a:pPr lvl="0"/>
            <a:r>
              <a:rPr lang="en-US" dirty="0"/>
              <a:t>Type your title</a:t>
            </a: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reserve="1">
  <p:cSld name="1_Sponsor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48953453"/>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FAF873CB-DD91-0AB9-28FE-F975194E2CAA}"/>
              </a:ext>
            </a:extLst>
          </p:cNvPr>
          <p:cNvSpPr>
            <a:spLocks noGrp="1"/>
          </p:cNvSpPr>
          <p:nvPr>
            <p:ph type="pic" sz="quarter" idx="10"/>
          </p:nvPr>
        </p:nvSpPr>
        <p:spPr>
          <a:xfrm>
            <a:off x="5283200" y="0"/>
            <a:ext cx="6908800" cy="6858000"/>
          </a:xfrm>
          <a:noFill/>
          <a:ln>
            <a:noFill/>
          </a:ln>
        </p:spPr>
        <p:txBody>
          <a:bodyPr/>
          <a:lstStyle/>
          <a:p>
            <a:endParaRPr lang="en-US" dirty="0"/>
          </a:p>
        </p:txBody>
      </p:sp>
      <p:sp>
        <p:nvSpPr>
          <p:cNvPr id="7" name="Text Placeholder 6">
            <a:extLst>
              <a:ext uri="{FF2B5EF4-FFF2-40B4-BE49-F238E27FC236}">
                <a16:creationId xmlns:a16="http://schemas.microsoft.com/office/drawing/2014/main" id="{CEA2BB31-3F00-22D6-ECBD-B1AFAE095C25}"/>
              </a:ext>
            </a:extLst>
          </p:cNvPr>
          <p:cNvSpPr>
            <a:spLocks noGrp="1"/>
          </p:cNvSpPr>
          <p:nvPr>
            <p:ph type="body" sz="quarter" idx="11" hasCustomPrompt="1"/>
          </p:nvPr>
        </p:nvSpPr>
        <p:spPr>
          <a:xfrm>
            <a:off x="1109198" y="1941512"/>
            <a:ext cx="3507617" cy="2974975"/>
          </a:xfrm>
        </p:spPr>
        <p:txBody>
          <a:bodyPr>
            <a:noAutofit/>
          </a:bodyPr>
          <a:lstStyle>
            <a:lvl1pPr>
              <a:defRPr sz="2400">
                <a:solidFill>
                  <a:schemeClr val="bg1"/>
                </a:solidFill>
                <a:latin typeface="Corbel" panose="020B0503020204020204" pitchFamily="34" charset="0"/>
              </a:defRPr>
            </a:lvl1pPr>
            <a:lvl2pPr>
              <a:defRPr>
                <a:solidFill>
                  <a:sysClr val="windowText" lastClr="000000"/>
                </a:solidFill>
              </a:defRPr>
            </a:lvl2pPr>
            <a:lvl3pPr>
              <a:defRPr>
                <a:solidFill>
                  <a:sysClr val="windowText" lastClr="000000"/>
                </a:solidFill>
              </a:defRPr>
            </a:lvl3pPr>
            <a:lvl4pPr>
              <a:defRPr>
                <a:solidFill>
                  <a:sysClr val="windowText" lastClr="000000"/>
                </a:solidFill>
              </a:defRPr>
            </a:lvl4pPr>
            <a:lvl5pPr>
              <a:defRPr>
                <a:solidFill>
                  <a:sysClr val="windowText" lastClr="000000"/>
                </a:solidFill>
              </a:defRPr>
            </a:lvl5pPr>
          </a:lstStyle>
          <a:p>
            <a:pPr marL="0" indent="0">
              <a:buNone/>
            </a:pPr>
            <a:r>
              <a:rPr lang="en-US" dirty="0" err="1"/>
              <a:t>Natoque</a:t>
            </a:r>
            <a:r>
              <a:rPr lang="en-US" dirty="0"/>
              <a:t> </a:t>
            </a:r>
            <a:r>
              <a:rPr lang="en-US" dirty="0" err="1"/>
              <a:t>penatibus</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 </a:t>
            </a:r>
            <a:r>
              <a:rPr lang="en-US" dirty="0" err="1"/>
              <a:t>ridiculus</a:t>
            </a:r>
            <a:r>
              <a:rPr lang="en-US" dirty="0"/>
              <a:t> mus. Sit </a:t>
            </a:r>
            <a:r>
              <a:rPr lang="en-US" dirty="0" err="1"/>
              <a:t>amet</a:t>
            </a:r>
            <a:r>
              <a:rPr lang="en-US" dirty="0"/>
              <a:t> cursus sit </a:t>
            </a:r>
            <a:r>
              <a:rPr lang="en-US" dirty="0" err="1"/>
              <a:t>amet</a:t>
            </a:r>
            <a:r>
              <a:rPr lang="en-US" dirty="0"/>
              <a:t> dictum.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 </a:t>
            </a:r>
            <a:r>
              <a:rPr lang="en-US" dirty="0" err="1"/>
              <a:t>nullam</a:t>
            </a:r>
            <a:r>
              <a:rPr lang="en-US" dirty="0"/>
              <a:t> non nisi est. </a:t>
            </a:r>
            <a:r>
              <a:rPr lang="en-US" dirty="0" err="1"/>
              <a:t>Rhoncus</a:t>
            </a:r>
            <a:r>
              <a:rPr lang="en-US" dirty="0"/>
              <a:t> </a:t>
            </a:r>
            <a:r>
              <a:rPr lang="en-US" dirty="0" err="1"/>
              <a:t>aenean</a:t>
            </a:r>
            <a:r>
              <a:rPr lang="en-US" dirty="0"/>
              <a:t> vel </a:t>
            </a:r>
            <a:r>
              <a:rPr lang="en-US" dirty="0" err="1"/>
              <a:t>elit</a:t>
            </a:r>
            <a:r>
              <a:rPr lang="en-US" dirty="0"/>
              <a:t> </a:t>
            </a:r>
            <a:r>
              <a:rPr lang="en-US" dirty="0" err="1"/>
              <a:t>scelerisque</a:t>
            </a:r>
            <a:r>
              <a:rPr lang="en-US" dirty="0"/>
              <a:t> </a:t>
            </a:r>
            <a:r>
              <a:rPr lang="en-US" dirty="0" err="1"/>
              <a:t>mauris</a:t>
            </a:r>
            <a:r>
              <a:rPr lang="en-US" dirty="0"/>
              <a:t>. </a:t>
            </a:r>
            <a:endParaRPr lang="en-US" dirty="0">
              <a:latin typeface="Myriad Pro" panose="020B0503030403020204" pitchFamily="34" charset="0"/>
            </a:endParaRPr>
          </a:p>
        </p:txBody>
      </p:sp>
      <p:sp>
        <p:nvSpPr>
          <p:cNvPr id="11" name="Title 10">
            <a:extLst>
              <a:ext uri="{FF2B5EF4-FFF2-40B4-BE49-F238E27FC236}">
                <a16:creationId xmlns:a16="http://schemas.microsoft.com/office/drawing/2014/main" id="{252F3656-220E-F7D3-54F7-0BA6C486BD0C}"/>
              </a:ext>
            </a:extLst>
          </p:cNvPr>
          <p:cNvSpPr>
            <a:spLocks noGrp="1"/>
          </p:cNvSpPr>
          <p:nvPr>
            <p:ph type="title" hasCustomPrompt="1"/>
          </p:nvPr>
        </p:nvSpPr>
        <p:spPr>
          <a:xfrm>
            <a:off x="1109197" y="1187354"/>
            <a:ext cx="3507617" cy="754157"/>
          </a:xfrm>
          <a:prstGeom prst="rect">
            <a:avLst/>
          </a:prstGeom>
        </p:spPr>
        <p:txBody>
          <a:bodyPr/>
          <a:lstStyle>
            <a:lvl1pPr>
              <a:defRPr>
                <a:solidFill>
                  <a:schemeClr val="bg1"/>
                </a:solidFill>
              </a:defRPr>
            </a:lvl1pPr>
          </a:lstStyle>
          <a:p>
            <a:pPr lvl="0"/>
            <a:r>
              <a:rPr lang="en-US" dirty="0"/>
              <a:t>Type your title</a:t>
            </a:r>
          </a:p>
        </p:txBody>
      </p:sp>
    </p:spTree>
    <p:extLst>
      <p:ext uri="{BB962C8B-B14F-4D97-AF65-F5344CB8AC3E}">
        <p14:creationId xmlns:p14="http://schemas.microsoft.com/office/powerpoint/2010/main" val="2624763975"/>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3613437"/>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Body Level One…"/>
          <p:cNvSpPr txBox="1">
            <a:spLocks noGrp="1"/>
          </p:cNvSpPr>
          <p:nvPr>
            <p:ph type="body" idx="1"/>
          </p:nvPr>
        </p:nvSpPr>
        <p:spPr>
          <a:xfrm>
            <a:off x="717674" y="1741026"/>
            <a:ext cx="8788884" cy="388077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rPr dirty="0"/>
              <a:t>Body Level One</a:t>
            </a:r>
          </a:p>
          <a:p>
            <a:pPr lvl="1"/>
            <a:r>
              <a:rPr dirty="0"/>
              <a:t>Body Level Two</a:t>
            </a:r>
          </a:p>
          <a:p>
            <a:pPr lvl="2"/>
            <a:r>
              <a:rPr dirty="0"/>
              <a:t>Body Level Three</a:t>
            </a:r>
          </a:p>
          <a:p>
            <a:pPr lvl="3"/>
            <a:r>
              <a:rPr dirty="0"/>
              <a:t>Body Level Four</a:t>
            </a:r>
            <a:endParaRPr lang="en-US" dirty="0"/>
          </a:p>
          <a:p>
            <a:pPr lvl="4"/>
            <a:r>
              <a:rPr lang="en-US" dirty="0"/>
              <a:t>Body Level Five</a:t>
            </a:r>
            <a:endParaRPr dirty="0"/>
          </a:p>
        </p:txBody>
      </p:sp>
      <p:sp>
        <p:nvSpPr>
          <p:cNvPr id="2" name="Title Placeholder 1">
            <a:extLst>
              <a:ext uri="{FF2B5EF4-FFF2-40B4-BE49-F238E27FC236}">
                <a16:creationId xmlns:a16="http://schemas.microsoft.com/office/drawing/2014/main" id="{044E23B8-B45E-602E-B31E-FA06A1018A80}"/>
              </a:ext>
            </a:extLst>
          </p:cNvPr>
          <p:cNvSpPr>
            <a:spLocks noGrp="1"/>
          </p:cNvSpPr>
          <p:nvPr>
            <p:ph type="title"/>
          </p:nvPr>
        </p:nvSpPr>
        <p:spPr>
          <a:xfrm>
            <a:off x="717674" y="928050"/>
            <a:ext cx="8788884" cy="709682"/>
          </a:xfrm>
          <a:prstGeom prst="rect">
            <a:avLst/>
          </a:prstGeom>
        </p:spPr>
        <p:txBody>
          <a:bodyPr vert="horz" lIns="91440" tIns="45720" rIns="91440" bIns="45720" rtlCol="0" anchor="ctr">
            <a:normAutofit/>
          </a:bodyPr>
          <a:lstStyle/>
          <a:p>
            <a:r>
              <a:rPr lang="en-US" dirty="0"/>
              <a:t>Click to edit Master title style</a:t>
            </a:r>
          </a:p>
        </p:txBody>
      </p:sp>
    </p:spTree>
  </p:cSld>
  <p:clrMap bg1="lt1" tx1="dk1" bg2="lt2" tx2="dk2" accent1="accent1" accent2="accent2" accent3="accent3" accent4="accent4" accent5="accent5" accent6="accent6" hlink="hlink" folHlink="folHlink"/>
  <p:sldLayoutIdLst>
    <p:sldLayoutId id="2147483668" r:id="rId1"/>
    <p:sldLayoutId id="2147483651" r:id="rId2"/>
    <p:sldLayoutId id="2147483674" r:id="rId3"/>
    <p:sldLayoutId id="2147483673" r:id="rId4"/>
    <p:sldLayoutId id="2147483652" r:id="rId5"/>
    <p:sldLayoutId id="2147483669" r:id="rId6"/>
    <p:sldLayoutId id="2147483653" r:id="rId7"/>
    <p:sldLayoutId id="2147483654" r:id="rId8"/>
  </p:sldLayoutIdLst>
  <p:transition spd="med"/>
  <p:txStyles>
    <p:titleStyle>
      <a:lvl1pPr marL="0" marR="0" indent="0" algn="l" defTabSz="457200" rtl="0" latinLnBrk="0">
        <a:lnSpc>
          <a:spcPct val="100000"/>
        </a:lnSpc>
        <a:spcBef>
          <a:spcPts val="0"/>
        </a:spcBef>
        <a:spcAft>
          <a:spcPts val="0"/>
        </a:spcAft>
        <a:buClrTx/>
        <a:buSzTx/>
        <a:buFontTx/>
        <a:buNone/>
        <a:tabLst/>
        <a:defRPr sz="3600" b="1" i="0" u="none" strike="noStrike" cap="none" spc="0" baseline="0">
          <a:solidFill>
            <a:srgbClr val="20419A"/>
          </a:solidFill>
          <a:uFillTx/>
          <a:latin typeface="Corbel" panose="020B0503020204020204" pitchFamily="34" charset="0"/>
          <a:ea typeface="Corbel" panose="020B0503020204020204" pitchFamily="34" charset="0"/>
          <a:cs typeface="Arial"/>
          <a:sym typeface="Arial"/>
        </a:defRPr>
      </a:lvl1pPr>
      <a:lvl2pPr marL="0" marR="0" indent="0" algn="ctr" defTabSz="457200" rtl="0" latinLnBrk="0">
        <a:lnSpc>
          <a:spcPct val="100000"/>
        </a:lnSpc>
        <a:spcBef>
          <a:spcPts val="0"/>
        </a:spcBef>
        <a:spcAft>
          <a:spcPts val="0"/>
        </a:spcAft>
        <a:buClrTx/>
        <a:buSzTx/>
        <a:buFontTx/>
        <a:buNone/>
        <a:tabLst/>
        <a:defRPr sz="2500" b="0" i="0" u="none" strike="noStrike" cap="none" spc="0" baseline="0">
          <a:solidFill>
            <a:srgbClr val="4F5BA7"/>
          </a:solidFill>
          <a:uFillTx/>
          <a:latin typeface="Arial"/>
          <a:ea typeface="Arial"/>
          <a:cs typeface="Arial"/>
          <a:sym typeface="Arial"/>
        </a:defRPr>
      </a:lvl2pPr>
      <a:lvl3pPr marL="0" marR="0" indent="0" algn="ctr" defTabSz="457200" rtl="0" latinLnBrk="0">
        <a:lnSpc>
          <a:spcPct val="100000"/>
        </a:lnSpc>
        <a:spcBef>
          <a:spcPts val="0"/>
        </a:spcBef>
        <a:spcAft>
          <a:spcPts val="0"/>
        </a:spcAft>
        <a:buClrTx/>
        <a:buSzTx/>
        <a:buFontTx/>
        <a:buNone/>
        <a:tabLst/>
        <a:defRPr sz="2500" b="0" i="0" u="none" strike="noStrike" cap="none" spc="0" baseline="0">
          <a:solidFill>
            <a:srgbClr val="4F5BA7"/>
          </a:solidFill>
          <a:uFillTx/>
          <a:latin typeface="Arial"/>
          <a:ea typeface="Arial"/>
          <a:cs typeface="Arial"/>
          <a:sym typeface="Arial"/>
        </a:defRPr>
      </a:lvl3pPr>
      <a:lvl4pPr marL="0" marR="0" indent="0" algn="ctr" defTabSz="457200" rtl="0" latinLnBrk="0">
        <a:lnSpc>
          <a:spcPct val="100000"/>
        </a:lnSpc>
        <a:spcBef>
          <a:spcPts val="0"/>
        </a:spcBef>
        <a:spcAft>
          <a:spcPts val="0"/>
        </a:spcAft>
        <a:buClrTx/>
        <a:buSzTx/>
        <a:buFontTx/>
        <a:buNone/>
        <a:tabLst/>
        <a:defRPr sz="2500" b="0" i="0" u="none" strike="noStrike" cap="none" spc="0" baseline="0">
          <a:solidFill>
            <a:srgbClr val="4F5BA7"/>
          </a:solidFill>
          <a:uFillTx/>
          <a:latin typeface="Arial"/>
          <a:ea typeface="Arial"/>
          <a:cs typeface="Arial"/>
          <a:sym typeface="Arial"/>
        </a:defRPr>
      </a:lvl4pPr>
      <a:lvl5pPr marL="0" marR="0" indent="0" algn="ctr" defTabSz="457200" rtl="0" latinLnBrk="0">
        <a:lnSpc>
          <a:spcPct val="100000"/>
        </a:lnSpc>
        <a:spcBef>
          <a:spcPts val="0"/>
        </a:spcBef>
        <a:spcAft>
          <a:spcPts val="0"/>
        </a:spcAft>
        <a:buClrTx/>
        <a:buSzTx/>
        <a:buFontTx/>
        <a:buNone/>
        <a:tabLst/>
        <a:defRPr sz="2500" b="0" i="0" u="none" strike="noStrike" cap="none" spc="0" baseline="0">
          <a:solidFill>
            <a:srgbClr val="4F5BA7"/>
          </a:solidFill>
          <a:uFillTx/>
          <a:latin typeface="Arial"/>
          <a:ea typeface="Arial"/>
          <a:cs typeface="Arial"/>
          <a:sym typeface="Arial"/>
        </a:defRPr>
      </a:lvl5pPr>
      <a:lvl6pPr marL="0" marR="0" indent="0" algn="ctr" defTabSz="457200" rtl="0" latinLnBrk="0">
        <a:lnSpc>
          <a:spcPct val="100000"/>
        </a:lnSpc>
        <a:spcBef>
          <a:spcPts val="0"/>
        </a:spcBef>
        <a:spcAft>
          <a:spcPts val="0"/>
        </a:spcAft>
        <a:buClrTx/>
        <a:buSzTx/>
        <a:buFontTx/>
        <a:buNone/>
        <a:tabLst/>
        <a:defRPr sz="2500" b="0" i="0" u="none" strike="noStrike" cap="none" spc="0" baseline="0">
          <a:solidFill>
            <a:srgbClr val="4F5BA7"/>
          </a:solidFill>
          <a:uFillTx/>
          <a:latin typeface="Arial"/>
          <a:ea typeface="Arial"/>
          <a:cs typeface="Arial"/>
          <a:sym typeface="Arial"/>
        </a:defRPr>
      </a:lvl6pPr>
      <a:lvl7pPr marL="0" marR="0" indent="0" algn="ctr" defTabSz="457200" rtl="0" latinLnBrk="0">
        <a:lnSpc>
          <a:spcPct val="100000"/>
        </a:lnSpc>
        <a:spcBef>
          <a:spcPts val="0"/>
        </a:spcBef>
        <a:spcAft>
          <a:spcPts val="0"/>
        </a:spcAft>
        <a:buClrTx/>
        <a:buSzTx/>
        <a:buFontTx/>
        <a:buNone/>
        <a:tabLst/>
        <a:defRPr sz="2500" b="0" i="0" u="none" strike="noStrike" cap="none" spc="0" baseline="0">
          <a:solidFill>
            <a:srgbClr val="4F5BA7"/>
          </a:solidFill>
          <a:uFillTx/>
          <a:latin typeface="Arial"/>
          <a:ea typeface="Arial"/>
          <a:cs typeface="Arial"/>
          <a:sym typeface="Arial"/>
        </a:defRPr>
      </a:lvl7pPr>
      <a:lvl8pPr marL="0" marR="0" indent="0" algn="ctr" defTabSz="457200" rtl="0" latinLnBrk="0">
        <a:lnSpc>
          <a:spcPct val="100000"/>
        </a:lnSpc>
        <a:spcBef>
          <a:spcPts val="0"/>
        </a:spcBef>
        <a:spcAft>
          <a:spcPts val="0"/>
        </a:spcAft>
        <a:buClrTx/>
        <a:buSzTx/>
        <a:buFontTx/>
        <a:buNone/>
        <a:tabLst/>
        <a:defRPr sz="2500" b="0" i="0" u="none" strike="noStrike" cap="none" spc="0" baseline="0">
          <a:solidFill>
            <a:srgbClr val="4F5BA7"/>
          </a:solidFill>
          <a:uFillTx/>
          <a:latin typeface="Arial"/>
          <a:ea typeface="Arial"/>
          <a:cs typeface="Arial"/>
          <a:sym typeface="Arial"/>
        </a:defRPr>
      </a:lvl8pPr>
      <a:lvl9pPr marL="0" marR="0" indent="0" algn="ctr" defTabSz="457200" rtl="0" latinLnBrk="0">
        <a:lnSpc>
          <a:spcPct val="100000"/>
        </a:lnSpc>
        <a:spcBef>
          <a:spcPts val="0"/>
        </a:spcBef>
        <a:spcAft>
          <a:spcPts val="0"/>
        </a:spcAft>
        <a:buClrTx/>
        <a:buSzTx/>
        <a:buFontTx/>
        <a:buNone/>
        <a:tabLst/>
        <a:defRPr sz="2500" b="0" i="0" u="none" strike="noStrike" cap="none" spc="0" baseline="0">
          <a:solidFill>
            <a:srgbClr val="4F5BA7"/>
          </a:solidFill>
          <a:uFillTx/>
          <a:latin typeface="Arial"/>
          <a:ea typeface="Arial"/>
          <a:cs typeface="Arial"/>
          <a:sym typeface="Arial"/>
        </a:defRPr>
      </a:lvl9pPr>
    </p:titleStyle>
    <p:bodyStyle>
      <a:lvl1pPr marL="285750" marR="0" indent="-285750" algn="l" defTabSz="457200" rtl="0" latinLnBrk="0">
        <a:lnSpc>
          <a:spcPct val="100000"/>
        </a:lnSpc>
        <a:spcBef>
          <a:spcPts val="1000"/>
        </a:spcBef>
        <a:spcAft>
          <a:spcPts val="0"/>
        </a:spcAft>
        <a:buClr>
          <a:srgbClr val="20419A"/>
        </a:buClr>
        <a:buSzPct val="80000"/>
        <a:buFont typeface="Wingdings" pitchFamily="2" charset="2"/>
        <a:buChar char="§"/>
        <a:tabLst/>
        <a:defRPr sz="2400" b="0" i="0" u="none" strike="noStrike" cap="none" spc="0" baseline="0">
          <a:solidFill>
            <a:schemeClr val="tx1"/>
          </a:solidFill>
          <a:uFillTx/>
          <a:latin typeface="Corbel" panose="020B0503020204020204" pitchFamily="34" charset="0"/>
          <a:ea typeface="Corbel" panose="020B0503020204020204" pitchFamily="34" charset="0"/>
          <a:cs typeface="Arial"/>
          <a:sym typeface="Arial"/>
        </a:defRPr>
      </a:lvl1pPr>
      <a:lvl2pPr marL="742950" marR="0" indent="-285750" algn="l" defTabSz="457200" rtl="0" latinLnBrk="0">
        <a:lnSpc>
          <a:spcPct val="100000"/>
        </a:lnSpc>
        <a:spcBef>
          <a:spcPts val="1000"/>
        </a:spcBef>
        <a:spcAft>
          <a:spcPts val="0"/>
        </a:spcAft>
        <a:buClr>
          <a:srgbClr val="20419A"/>
        </a:buClr>
        <a:buSzPct val="50000"/>
        <a:buFont typeface=".PingFang SC Regular"/>
        <a:buChar char="◆"/>
        <a:tabLst/>
        <a:defRPr sz="2400" b="0" i="0" u="none" strike="noStrike" cap="none" spc="0" baseline="0">
          <a:solidFill>
            <a:schemeClr val="tx1"/>
          </a:solidFill>
          <a:uFillTx/>
          <a:latin typeface="Corbel" panose="020B0503020204020204" pitchFamily="34" charset="0"/>
          <a:ea typeface="Corbel" panose="020B0503020204020204" pitchFamily="34" charset="0"/>
          <a:cs typeface="Arial"/>
          <a:sym typeface="Arial"/>
        </a:defRPr>
      </a:lvl2pPr>
      <a:lvl3pPr marL="1200150" marR="0" indent="-285750" algn="l" defTabSz="457200" rtl="0" latinLnBrk="0">
        <a:lnSpc>
          <a:spcPct val="100000"/>
        </a:lnSpc>
        <a:spcBef>
          <a:spcPts val="1000"/>
        </a:spcBef>
        <a:spcAft>
          <a:spcPts val="0"/>
        </a:spcAft>
        <a:buClr>
          <a:srgbClr val="20419A"/>
        </a:buClr>
        <a:buSzPct val="100000"/>
        <a:buFont typeface="Arial" panose="020B0604020202020204" pitchFamily="34" charset="0"/>
        <a:buChar char="•"/>
        <a:tabLst/>
        <a:defRPr sz="2400" b="0" i="0" u="none" strike="noStrike" cap="none" spc="0" baseline="0">
          <a:solidFill>
            <a:schemeClr val="tx1"/>
          </a:solidFill>
          <a:uFillTx/>
          <a:latin typeface="Corbel" panose="020B0503020204020204" pitchFamily="34" charset="0"/>
          <a:ea typeface="Corbel" panose="020B0503020204020204" pitchFamily="34" charset="0"/>
          <a:cs typeface="Arial"/>
          <a:sym typeface="Arial"/>
        </a:defRPr>
      </a:lvl3pPr>
      <a:lvl4pPr marL="1657350" marR="0" indent="-285750" algn="l" defTabSz="457200" rtl="0" latinLnBrk="0">
        <a:lnSpc>
          <a:spcPct val="100000"/>
        </a:lnSpc>
        <a:spcBef>
          <a:spcPts val="1000"/>
        </a:spcBef>
        <a:spcAft>
          <a:spcPts val="0"/>
        </a:spcAft>
        <a:buClr>
          <a:srgbClr val="20419A"/>
        </a:buClr>
        <a:buSzPct val="80000"/>
        <a:buFont typeface="Courier New" panose="02070309020205020404" pitchFamily="49" charset="0"/>
        <a:buChar char="o"/>
        <a:tabLst/>
        <a:defRPr sz="2400" b="0" i="0" u="none" strike="noStrike" cap="none" spc="0" baseline="0">
          <a:solidFill>
            <a:schemeClr val="tx1"/>
          </a:solidFill>
          <a:uFillTx/>
          <a:latin typeface="Corbel" panose="020B0503020204020204" pitchFamily="34" charset="0"/>
          <a:ea typeface="Corbel" panose="020B0503020204020204" pitchFamily="34" charset="0"/>
          <a:cs typeface="Arial"/>
          <a:sym typeface="Arial"/>
        </a:defRPr>
      </a:lvl4pPr>
      <a:lvl5pPr marL="2114550" marR="0" indent="-285750" algn="l" defTabSz="457200" rtl="0" latinLnBrk="0">
        <a:lnSpc>
          <a:spcPct val="100000"/>
        </a:lnSpc>
        <a:spcBef>
          <a:spcPts val="1000"/>
        </a:spcBef>
        <a:spcAft>
          <a:spcPts val="0"/>
        </a:spcAft>
        <a:buClr>
          <a:srgbClr val="20419A"/>
        </a:buClr>
        <a:buSzPct val="70000"/>
        <a:buFont typeface="Wingdings" pitchFamily="2" charset="2"/>
        <a:buChar char="Ø"/>
        <a:tabLst/>
        <a:defRPr sz="2400" b="0" i="0" u="none" strike="noStrike" cap="none" spc="0" baseline="0">
          <a:solidFill>
            <a:schemeClr val="tx1"/>
          </a:solidFill>
          <a:uFillTx/>
          <a:latin typeface="Corbel" panose="020B0503020204020204" pitchFamily="34" charset="0"/>
          <a:ea typeface="Corbel" panose="020B0503020204020204" pitchFamily="34" charset="0"/>
          <a:cs typeface="Arial"/>
          <a:sym typeface="Arial"/>
        </a:defRPr>
      </a:lvl5pPr>
      <a:lvl6pPr marL="2628900" marR="0" indent="-342900"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solidFill>
            <a:srgbClr val="404040"/>
          </a:solidFill>
          <a:uFillTx/>
          <a:latin typeface="Arial"/>
          <a:ea typeface="Arial"/>
          <a:cs typeface="Arial"/>
          <a:sym typeface="Arial"/>
        </a:defRPr>
      </a:lvl6pPr>
      <a:lvl7pPr marL="3086100" marR="0" indent="-342900"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solidFill>
            <a:srgbClr val="404040"/>
          </a:solidFill>
          <a:uFillTx/>
          <a:latin typeface="Arial"/>
          <a:ea typeface="Arial"/>
          <a:cs typeface="Arial"/>
          <a:sym typeface="Arial"/>
        </a:defRPr>
      </a:lvl7pPr>
      <a:lvl8pPr marL="3543300" marR="0" indent="-342900"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solidFill>
            <a:srgbClr val="404040"/>
          </a:solidFill>
          <a:uFillTx/>
          <a:latin typeface="Arial"/>
          <a:ea typeface="Arial"/>
          <a:cs typeface="Arial"/>
          <a:sym typeface="Arial"/>
        </a:defRPr>
      </a:lvl8pPr>
      <a:lvl9pPr marL="4000500" marR="0" indent="-342900"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solidFill>
            <a:srgbClr val="404040"/>
          </a:solidFill>
          <a:uFillTx/>
          <a:latin typeface="Arial"/>
          <a:ea typeface="Arial"/>
          <a:cs typeface="Arial"/>
          <a:sym typeface="Arial"/>
        </a:defRPr>
      </a:lvl9pPr>
    </p:bodyStyle>
    <p:otherStyle>
      <a:lvl1pPr marL="0" marR="0" indent="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Trebuchet MS"/>
        </a:defRPr>
      </a:lvl1pPr>
      <a:lvl2pPr marL="0" marR="0" indent="4572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Trebuchet MS"/>
        </a:defRPr>
      </a:lvl2pPr>
      <a:lvl3pPr marL="0" marR="0" indent="9144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Trebuchet MS"/>
        </a:defRPr>
      </a:lvl3pPr>
      <a:lvl4pPr marL="0" marR="0" indent="13716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Trebuchet MS"/>
        </a:defRPr>
      </a:lvl4pPr>
      <a:lvl5pPr marL="0" marR="0" indent="18288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Trebuchet MS"/>
        </a:defRPr>
      </a:lvl5pPr>
      <a:lvl6pPr marL="0" marR="0" indent="22860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Trebuchet MS"/>
        </a:defRPr>
      </a:lvl6pPr>
      <a:lvl7pPr marL="0" marR="0" indent="27432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Trebuchet MS"/>
        </a:defRPr>
      </a:lvl7pPr>
      <a:lvl8pPr marL="0" marR="0" indent="32004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Trebuchet MS"/>
        </a:defRPr>
      </a:lvl8pPr>
      <a:lvl9pPr marL="0" marR="0" indent="36576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Trebuchet M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white background with blue and green text&#10;&#10;Description automatically generated">
            <a:extLst>
              <a:ext uri="{FF2B5EF4-FFF2-40B4-BE49-F238E27FC236}">
                <a16:creationId xmlns:a16="http://schemas.microsoft.com/office/drawing/2014/main" id="{31B287C8-36DD-A585-D638-A9445A404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20806339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25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C491A4A0-0B3A-B1CF-BC3F-0E801165E2F0}"/>
              </a:ext>
            </a:extLst>
          </p:cNvPr>
          <p:cNvPicPr>
            <a:picLocks noChangeAspect="1"/>
          </p:cNvPicPr>
          <p:nvPr/>
        </p:nvPicPr>
        <p:blipFill>
          <a:blip r:embed="rId2">
            <a:extLst>
              <a:ext uri="{28A0092B-C50C-407E-A947-70E740481C1C}">
                <a14:useLocalDpi xmlns:a14="http://schemas.microsoft.com/office/drawing/2010/main" val="0"/>
              </a:ext>
            </a:extLst>
          </a:blip>
          <a:srcRect l="12180" r="12180"/>
          <a:stretch/>
        </p:blipFill>
        <p:spPr>
          <a:xfrm>
            <a:off x="5283200" y="10"/>
            <a:ext cx="6908800" cy="6857990"/>
          </a:xfrm>
          <a:prstGeom prst="rect">
            <a:avLst/>
          </a:prstGeom>
          <a:noFill/>
          <a:ln>
            <a:noFill/>
          </a:ln>
        </p:spPr>
      </p:pic>
      <p:sp>
        <p:nvSpPr>
          <p:cNvPr id="11" name="Text Placeholder 10">
            <a:extLst>
              <a:ext uri="{FF2B5EF4-FFF2-40B4-BE49-F238E27FC236}">
                <a16:creationId xmlns:a16="http://schemas.microsoft.com/office/drawing/2014/main" id="{29ED2FF3-7860-6FA9-AA87-0BBE482C6374}"/>
              </a:ext>
            </a:extLst>
          </p:cNvPr>
          <p:cNvSpPr>
            <a:spLocks noGrp="1"/>
          </p:cNvSpPr>
          <p:nvPr>
            <p:ph type="body" sz="quarter" idx="11"/>
          </p:nvPr>
        </p:nvSpPr>
        <p:spPr/>
        <p:txBody>
          <a:bodyPr>
            <a:normAutofit/>
          </a:bodyPr>
          <a:lstStyle/>
          <a:p>
            <a:pPr>
              <a:lnSpc>
                <a:spcPct val="90000"/>
              </a:lnSpc>
            </a:pPr>
            <a:r>
              <a:rPr lang="en-US" sz="2000" dirty="0"/>
              <a:t>Know where your exits are.</a:t>
            </a:r>
          </a:p>
          <a:p>
            <a:pPr>
              <a:lnSpc>
                <a:spcPct val="90000"/>
              </a:lnSpc>
            </a:pPr>
            <a:r>
              <a:rPr lang="en-US" sz="2000" dirty="0"/>
              <a:t>Write any medical conditions that you wish EMS to be aware of on the back of your name badge.</a:t>
            </a:r>
          </a:p>
          <a:p>
            <a:pPr>
              <a:lnSpc>
                <a:spcPct val="90000"/>
              </a:lnSpc>
            </a:pPr>
            <a:r>
              <a:rPr lang="en-US" sz="2000" dirty="0"/>
              <a:t>Be aware of and report any safety hazards.</a:t>
            </a:r>
          </a:p>
          <a:p>
            <a:pPr>
              <a:lnSpc>
                <a:spcPct val="90000"/>
              </a:lnSpc>
            </a:pPr>
            <a:r>
              <a:rPr lang="en-US" sz="2000" dirty="0"/>
              <a:t>In the event of an emergency, </a:t>
            </a:r>
            <a:r>
              <a:rPr lang="en-US" sz="2000" b="1" dirty="0"/>
              <a:t>DIAL 911.</a:t>
            </a:r>
          </a:p>
        </p:txBody>
      </p:sp>
      <p:sp>
        <p:nvSpPr>
          <p:cNvPr id="12" name="Text Placeholder 11">
            <a:extLst>
              <a:ext uri="{FF2B5EF4-FFF2-40B4-BE49-F238E27FC236}">
                <a16:creationId xmlns:a16="http://schemas.microsoft.com/office/drawing/2014/main" id="{60DD5689-7E50-84FC-08B9-13566291FB3C}"/>
              </a:ext>
            </a:extLst>
          </p:cNvPr>
          <p:cNvSpPr>
            <a:spLocks noGrp="1"/>
          </p:cNvSpPr>
          <p:nvPr>
            <p:ph type="title"/>
          </p:nvPr>
        </p:nvSpPr>
        <p:spPr/>
        <p:txBody>
          <a:bodyPr anchor="ctr">
            <a:normAutofit/>
          </a:bodyPr>
          <a:lstStyle/>
          <a:p>
            <a:r>
              <a:rPr lang="en-US" dirty="0"/>
              <a:t>Safety Moment</a:t>
            </a:r>
          </a:p>
        </p:txBody>
      </p:sp>
    </p:spTree>
    <p:extLst>
      <p:ext uri="{BB962C8B-B14F-4D97-AF65-F5344CB8AC3E}">
        <p14:creationId xmlns:p14="http://schemas.microsoft.com/office/powerpoint/2010/main" val="1978190536"/>
      </p:ext>
    </p:extLst>
  </p:cSld>
  <p:clrMapOvr>
    <a:masterClrMapping/>
  </p:clrMapOvr>
  <p:transition spd="slow">
    <p:push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2671571-283B-8491-2ABE-BB89E39C2A55}"/>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362804" y="3863433"/>
            <a:ext cx="6412259" cy="2701612"/>
          </a:xfrm>
          <a:prstGeom prst="rect">
            <a:avLst/>
          </a:prstGeom>
        </p:spPr>
      </p:pic>
      <p:sp>
        <p:nvSpPr>
          <p:cNvPr id="2" name="Title 3">
            <a:extLst>
              <a:ext uri="{FF2B5EF4-FFF2-40B4-BE49-F238E27FC236}">
                <a16:creationId xmlns:a16="http://schemas.microsoft.com/office/drawing/2014/main" id="{3C419F4C-EE82-AB4C-9872-B684A7601A78}"/>
              </a:ext>
            </a:extLst>
          </p:cNvPr>
          <p:cNvSpPr txBox="1"/>
          <p:nvPr/>
        </p:nvSpPr>
        <p:spPr>
          <a:xfrm>
            <a:off x="863300" y="665262"/>
            <a:ext cx="7680961" cy="66172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spAutoFit/>
          </a:bodyPr>
          <a:lstStyle>
            <a:lvl1pPr>
              <a:lnSpc>
                <a:spcPct val="90000"/>
              </a:lnSpc>
              <a:defRPr sz="4000">
                <a:solidFill>
                  <a:srgbClr val="253B80"/>
                </a:solidFill>
                <a:latin typeface="Franklin Gothic Demi"/>
                <a:ea typeface="Franklin Gothic Demi"/>
                <a:cs typeface="Franklin Gothic Demi"/>
                <a:sym typeface="Franklin Gothic Demi"/>
              </a:defRPr>
            </a:lvl1pPr>
          </a:lstStyle>
          <a:p>
            <a:r>
              <a:rPr lang="en-US" b="1" dirty="0">
                <a:solidFill>
                  <a:srgbClr val="20419A"/>
                </a:solidFill>
                <a:latin typeface="Corbel" panose="020B0503020204020204" pitchFamily="34" charset="0"/>
              </a:rPr>
              <a:t>Safety Moment</a:t>
            </a:r>
            <a:endParaRPr b="1" dirty="0">
              <a:solidFill>
                <a:srgbClr val="20419A"/>
              </a:solidFill>
              <a:latin typeface="Corbel" panose="020B0503020204020204" pitchFamily="34" charset="0"/>
            </a:endParaRPr>
          </a:p>
        </p:txBody>
      </p:sp>
      <p:sp>
        <p:nvSpPr>
          <p:cNvPr id="4" name="Content Placeholder 2">
            <a:extLst>
              <a:ext uri="{FF2B5EF4-FFF2-40B4-BE49-F238E27FC236}">
                <a16:creationId xmlns:a16="http://schemas.microsoft.com/office/drawing/2014/main" id="{59796ED2-7943-BADC-9C01-04996765BF43}"/>
              </a:ext>
            </a:extLst>
          </p:cNvPr>
          <p:cNvSpPr txBox="1">
            <a:spLocks/>
          </p:cNvSpPr>
          <p:nvPr/>
        </p:nvSpPr>
        <p:spPr>
          <a:xfrm>
            <a:off x="863300" y="1610320"/>
            <a:ext cx="7857619" cy="3945835"/>
          </a:xfrm>
          <a:prstGeom prst="rect">
            <a:avLst/>
          </a:prstGeom>
        </p:spPr>
        <p:txBody>
          <a:bodyPr>
            <a:noAutofit/>
          </a:bodyPr>
          <a:lstStyle>
            <a:lvl1pPr marL="285750" marR="0" indent="-285750" algn="l" defTabSz="457200" rtl="0" latinLnBrk="0">
              <a:lnSpc>
                <a:spcPct val="100000"/>
              </a:lnSpc>
              <a:spcBef>
                <a:spcPts val="1000"/>
              </a:spcBef>
              <a:spcAft>
                <a:spcPts val="0"/>
              </a:spcAft>
              <a:buClr>
                <a:schemeClr val="accent4"/>
              </a:buClr>
              <a:buSzPct val="80000"/>
              <a:buFont typeface="Wingdings" pitchFamily="2" charset="2"/>
              <a:buChar char="§"/>
              <a:tabLst/>
              <a:defRPr sz="2400" b="0" i="0" u="none" strike="noStrike" cap="none" spc="0" baseline="0">
                <a:solidFill>
                  <a:schemeClr val="tx1"/>
                </a:solidFill>
                <a:uFillTx/>
                <a:latin typeface="Myriad Pro" panose="020B0503030403020204" pitchFamily="34" charset="0"/>
                <a:ea typeface="Myriad Pro" panose="020B0503030403020204" pitchFamily="34" charset="0"/>
                <a:cs typeface="Arial"/>
                <a:sym typeface="Arial"/>
              </a:defRPr>
            </a:lvl1pPr>
            <a:lvl2pPr marL="742950" marR="0" indent="-285750" algn="l" defTabSz="457200" rtl="0" latinLnBrk="0">
              <a:lnSpc>
                <a:spcPct val="100000"/>
              </a:lnSpc>
              <a:spcBef>
                <a:spcPts val="1000"/>
              </a:spcBef>
              <a:spcAft>
                <a:spcPts val="0"/>
              </a:spcAft>
              <a:buClr>
                <a:schemeClr val="accent4"/>
              </a:buClr>
              <a:buSzPct val="50000"/>
              <a:buFont typeface=".PingFang SC Regular"/>
              <a:buChar char="◆"/>
              <a:tabLst/>
              <a:defRPr sz="2400" b="0" i="0" u="none" strike="noStrike" cap="none" spc="0" baseline="0">
                <a:solidFill>
                  <a:schemeClr val="tx1"/>
                </a:solidFill>
                <a:uFillTx/>
                <a:latin typeface="Myriad Pro" panose="020B0503030403020204" pitchFamily="34" charset="0"/>
                <a:ea typeface="Myriad Pro" panose="020B0503030403020204" pitchFamily="34" charset="0"/>
                <a:cs typeface="Arial"/>
                <a:sym typeface="Arial"/>
              </a:defRPr>
            </a:lvl2pPr>
            <a:lvl3pPr marL="1200150" marR="0" indent="-285750" algn="l" defTabSz="457200" rtl="0" latinLnBrk="0">
              <a:lnSpc>
                <a:spcPct val="100000"/>
              </a:lnSpc>
              <a:spcBef>
                <a:spcPts val="1000"/>
              </a:spcBef>
              <a:spcAft>
                <a:spcPts val="0"/>
              </a:spcAft>
              <a:buClr>
                <a:schemeClr val="accent4"/>
              </a:buClr>
              <a:buSzPct val="100000"/>
              <a:buFont typeface="Arial" panose="020B0604020202020204" pitchFamily="34" charset="0"/>
              <a:buChar char="•"/>
              <a:tabLst/>
              <a:defRPr sz="2400" b="0" i="0" u="none" strike="noStrike" cap="none" spc="0" baseline="0">
                <a:solidFill>
                  <a:schemeClr val="tx1"/>
                </a:solidFill>
                <a:uFillTx/>
                <a:latin typeface="Myriad Pro" panose="020B0503030403020204" pitchFamily="34" charset="0"/>
                <a:ea typeface="Myriad Pro" panose="020B0503030403020204" pitchFamily="34" charset="0"/>
                <a:cs typeface="Arial"/>
                <a:sym typeface="Arial"/>
              </a:defRPr>
            </a:lvl3pPr>
            <a:lvl4pPr marL="1657350" marR="0" indent="-285750" algn="l" defTabSz="457200" rtl="0" latinLnBrk="0">
              <a:lnSpc>
                <a:spcPct val="100000"/>
              </a:lnSpc>
              <a:spcBef>
                <a:spcPts val="1000"/>
              </a:spcBef>
              <a:spcAft>
                <a:spcPts val="0"/>
              </a:spcAft>
              <a:buClr>
                <a:schemeClr val="accent4"/>
              </a:buClr>
              <a:buSzPct val="80000"/>
              <a:buFont typeface="Courier New" panose="02070309020205020404" pitchFamily="49" charset="0"/>
              <a:buChar char="o"/>
              <a:tabLst/>
              <a:defRPr sz="2400" b="0" i="0" u="none" strike="noStrike" cap="none" spc="0" baseline="0">
                <a:solidFill>
                  <a:schemeClr val="tx1"/>
                </a:solidFill>
                <a:uFillTx/>
                <a:latin typeface="Myriad Pro" panose="020B0503030403020204" pitchFamily="34" charset="0"/>
                <a:ea typeface="Myriad Pro" panose="020B0503030403020204" pitchFamily="34" charset="0"/>
                <a:cs typeface="Arial"/>
                <a:sym typeface="Arial"/>
              </a:defRPr>
            </a:lvl4pPr>
            <a:lvl5pPr marL="2114550" marR="0" indent="-285750" algn="l" defTabSz="457200" rtl="0" latinLnBrk="0">
              <a:lnSpc>
                <a:spcPct val="100000"/>
              </a:lnSpc>
              <a:spcBef>
                <a:spcPts val="1000"/>
              </a:spcBef>
              <a:spcAft>
                <a:spcPts val="0"/>
              </a:spcAft>
              <a:buClr>
                <a:schemeClr val="accent4"/>
              </a:buClr>
              <a:buSzPct val="70000"/>
              <a:buFont typeface="Wingdings" pitchFamily="2" charset="2"/>
              <a:buChar char="v"/>
              <a:tabLst/>
              <a:defRPr sz="2400" b="0" i="0" u="none" strike="noStrike" cap="none" spc="0" baseline="0">
                <a:solidFill>
                  <a:schemeClr val="tx1"/>
                </a:solidFill>
                <a:uFillTx/>
                <a:latin typeface="Myriad Pro" panose="020B0503030403020204" pitchFamily="34" charset="0"/>
                <a:ea typeface="Myriad Pro" panose="020B0503030403020204" pitchFamily="34" charset="0"/>
                <a:cs typeface="Arial"/>
                <a:sym typeface="Arial"/>
              </a:defRPr>
            </a:lvl5pPr>
            <a:lvl6pPr marL="2628900" marR="0" indent="-342900"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solidFill>
                  <a:srgbClr val="404040"/>
                </a:solidFill>
                <a:uFillTx/>
                <a:latin typeface="Arial"/>
                <a:ea typeface="Arial"/>
                <a:cs typeface="Arial"/>
                <a:sym typeface="Arial"/>
              </a:defRPr>
            </a:lvl6pPr>
            <a:lvl7pPr marL="3086100" marR="0" indent="-342900"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solidFill>
                  <a:srgbClr val="404040"/>
                </a:solidFill>
                <a:uFillTx/>
                <a:latin typeface="Arial"/>
                <a:ea typeface="Arial"/>
                <a:cs typeface="Arial"/>
                <a:sym typeface="Arial"/>
              </a:defRPr>
            </a:lvl7pPr>
            <a:lvl8pPr marL="3543300" marR="0" indent="-342900"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solidFill>
                  <a:srgbClr val="404040"/>
                </a:solidFill>
                <a:uFillTx/>
                <a:latin typeface="Arial"/>
                <a:ea typeface="Arial"/>
                <a:cs typeface="Arial"/>
                <a:sym typeface="Arial"/>
              </a:defRPr>
            </a:lvl8pPr>
            <a:lvl9pPr marL="4000500" marR="0" indent="-342900"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solidFill>
                  <a:srgbClr val="404040"/>
                </a:solidFill>
                <a:uFillTx/>
                <a:latin typeface="Arial"/>
                <a:ea typeface="Arial"/>
                <a:cs typeface="Arial"/>
                <a:sym typeface="Arial"/>
              </a:defRPr>
            </a:lvl9pPr>
          </a:lstStyle>
          <a:p>
            <a:pPr>
              <a:buClr>
                <a:schemeClr val="accent1"/>
              </a:buClr>
            </a:pPr>
            <a:r>
              <a:rPr lang="en-US" sz="2800" dirty="0">
                <a:latin typeface="Corbel" panose="020B0503020204020204" pitchFamily="34" charset="0"/>
              </a:rPr>
              <a:t>Know where your exits are.</a:t>
            </a:r>
          </a:p>
          <a:p>
            <a:pPr>
              <a:buClr>
                <a:schemeClr val="accent1"/>
              </a:buClr>
            </a:pPr>
            <a:r>
              <a:rPr lang="en-US" sz="2800" dirty="0">
                <a:latin typeface="Corbel" panose="020B0503020204020204" pitchFamily="34" charset="0"/>
              </a:rPr>
              <a:t>Write any medical conditions that you wish EMS to be aware of on the back of your name badge.</a:t>
            </a:r>
          </a:p>
          <a:p>
            <a:pPr>
              <a:buClr>
                <a:schemeClr val="accent1"/>
              </a:buClr>
            </a:pPr>
            <a:r>
              <a:rPr lang="en-US" sz="2800" dirty="0">
                <a:latin typeface="Corbel" panose="020B0503020204020204" pitchFamily="34" charset="0"/>
              </a:rPr>
              <a:t>Be aware of and report any safety hazards.</a:t>
            </a:r>
          </a:p>
          <a:p>
            <a:pPr>
              <a:buClr>
                <a:schemeClr val="accent1"/>
              </a:buClr>
            </a:pPr>
            <a:r>
              <a:rPr lang="en-US" sz="2800" dirty="0">
                <a:latin typeface="Corbel" panose="020B0503020204020204" pitchFamily="34" charset="0"/>
              </a:rPr>
              <a:t>In the event of an emergency, </a:t>
            </a:r>
            <a:r>
              <a:rPr lang="en-US" sz="2800" b="1" dirty="0">
                <a:latin typeface="Corbel" panose="020B0503020204020204" pitchFamily="34" charset="0"/>
              </a:rPr>
              <a:t>DIAL 911.</a:t>
            </a:r>
          </a:p>
        </p:txBody>
      </p:sp>
    </p:spTree>
    <p:extLst>
      <p:ext uri="{BB962C8B-B14F-4D97-AF65-F5344CB8AC3E}">
        <p14:creationId xmlns:p14="http://schemas.microsoft.com/office/powerpoint/2010/main" val="4084105291"/>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20BDFE2-34FF-C76F-F17E-BE7429234E0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4856488" y="4283331"/>
            <a:ext cx="7755497" cy="2161902"/>
          </a:xfrm>
          <a:prstGeom prst="rect">
            <a:avLst/>
          </a:prstGeom>
        </p:spPr>
      </p:pic>
      <p:sp>
        <p:nvSpPr>
          <p:cNvPr id="4" name="Content Placeholder 2">
            <a:extLst>
              <a:ext uri="{FF2B5EF4-FFF2-40B4-BE49-F238E27FC236}">
                <a16:creationId xmlns:a16="http://schemas.microsoft.com/office/drawing/2014/main" id="{59796ED2-7943-BADC-9C01-04996765BF43}"/>
              </a:ext>
            </a:extLst>
          </p:cNvPr>
          <p:cNvSpPr txBox="1">
            <a:spLocks/>
          </p:cNvSpPr>
          <p:nvPr/>
        </p:nvSpPr>
        <p:spPr>
          <a:xfrm>
            <a:off x="863300" y="1172744"/>
            <a:ext cx="10032382" cy="3945835"/>
          </a:xfrm>
          <a:prstGeom prst="rect">
            <a:avLst/>
          </a:prstGeom>
        </p:spPr>
        <p:txBody>
          <a:bodyPr>
            <a:noAutofit/>
          </a:bodyPr>
          <a:lstStyle>
            <a:lvl1pPr marL="285750" marR="0" indent="-285750" algn="l" defTabSz="457200" rtl="0" latinLnBrk="0">
              <a:lnSpc>
                <a:spcPct val="100000"/>
              </a:lnSpc>
              <a:spcBef>
                <a:spcPts val="1000"/>
              </a:spcBef>
              <a:spcAft>
                <a:spcPts val="0"/>
              </a:spcAft>
              <a:buClr>
                <a:schemeClr val="accent4"/>
              </a:buClr>
              <a:buSzPct val="80000"/>
              <a:buFont typeface="Wingdings" pitchFamily="2" charset="2"/>
              <a:buChar char="§"/>
              <a:tabLst/>
              <a:defRPr sz="2400" b="0" i="0" u="none" strike="noStrike" cap="none" spc="0" baseline="0">
                <a:solidFill>
                  <a:schemeClr val="tx1"/>
                </a:solidFill>
                <a:uFillTx/>
                <a:latin typeface="Myriad Pro" panose="020B0503030403020204" pitchFamily="34" charset="0"/>
                <a:ea typeface="Myriad Pro" panose="020B0503030403020204" pitchFamily="34" charset="0"/>
                <a:cs typeface="Arial"/>
                <a:sym typeface="Arial"/>
              </a:defRPr>
            </a:lvl1pPr>
            <a:lvl2pPr marL="742950" marR="0" indent="-285750" algn="l" defTabSz="457200" rtl="0" latinLnBrk="0">
              <a:lnSpc>
                <a:spcPct val="100000"/>
              </a:lnSpc>
              <a:spcBef>
                <a:spcPts val="1000"/>
              </a:spcBef>
              <a:spcAft>
                <a:spcPts val="0"/>
              </a:spcAft>
              <a:buClr>
                <a:schemeClr val="accent4"/>
              </a:buClr>
              <a:buSzPct val="50000"/>
              <a:buFont typeface=".PingFang SC Regular"/>
              <a:buChar char="◆"/>
              <a:tabLst/>
              <a:defRPr sz="2400" b="0" i="0" u="none" strike="noStrike" cap="none" spc="0" baseline="0">
                <a:solidFill>
                  <a:schemeClr val="tx1"/>
                </a:solidFill>
                <a:uFillTx/>
                <a:latin typeface="Myriad Pro" panose="020B0503030403020204" pitchFamily="34" charset="0"/>
                <a:ea typeface="Myriad Pro" panose="020B0503030403020204" pitchFamily="34" charset="0"/>
                <a:cs typeface="Arial"/>
                <a:sym typeface="Arial"/>
              </a:defRPr>
            </a:lvl2pPr>
            <a:lvl3pPr marL="1200150" marR="0" indent="-285750" algn="l" defTabSz="457200" rtl="0" latinLnBrk="0">
              <a:lnSpc>
                <a:spcPct val="100000"/>
              </a:lnSpc>
              <a:spcBef>
                <a:spcPts val="1000"/>
              </a:spcBef>
              <a:spcAft>
                <a:spcPts val="0"/>
              </a:spcAft>
              <a:buClr>
                <a:schemeClr val="accent4"/>
              </a:buClr>
              <a:buSzPct val="100000"/>
              <a:buFont typeface="Arial" panose="020B0604020202020204" pitchFamily="34" charset="0"/>
              <a:buChar char="•"/>
              <a:tabLst/>
              <a:defRPr sz="2400" b="0" i="0" u="none" strike="noStrike" cap="none" spc="0" baseline="0">
                <a:solidFill>
                  <a:schemeClr val="tx1"/>
                </a:solidFill>
                <a:uFillTx/>
                <a:latin typeface="Myriad Pro" panose="020B0503030403020204" pitchFamily="34" charset="0"/>
                <a:ea typeface="Myriad Pro" panose="020B0503030403020204" pitchFamily="34" charset="0"/>
                <a:cs typeface="Arial"/>
                <a:sym typeface="Arial"/>
              </a:defRPr>
            </a:lvl3pPr>
            <a:lvl4pPr marL="1657350" marR="0" indent="-285750" algn="l" defTabSz="457200" rtl="0" latinLnBrk="0">
              <a:lnSpc>
                <a:spcPct val="100000"/>
              </a:lnSpc>
              <a:spcBef>
                <a:spcPts val="1000"/>
              </a:spcBef>
              <a:spcAft>
                <a:spcPts val="0"/>
              </a:spcAft>
              <a:buClr>
                <a:schemeClr val="accent4"/>
              </a:buClr>
              <a:buSzPct val="80000"/>
              <a:buFont typeface="Courier New" panose="02070309020205020404" pitchFamily="49" charset="0"/>
              <a:buChar char="o"/>
              <a:tabLst/>
              <a:defRPr sz="2400" b="0" i="0" u="none" strike="noStrike" cap="none" spc="0" baseline="0">
                <a:solidFill>
                  <a:schemeClr val="tx1"/>
                </a:solidFill>
                <a:uFillTx/>
                <a:latin typeface="Myriad Pro" panose="020B0503030403020204" pitchFamily="34" charset="0"/>
                <a:ea typeface="Myriad Pro" panose="020B0503030403020204" pitchFamily="34" charset="0"/>
                <a:cs typeface="Arial"/>
                <a:sym typeface="Arial"/>
              </a:defRPr>
            </a:lvl4pPr>
            <a:lvl5pPr marL="2114550" marR="0" indent="-285750" algn="l" defTabSz="457200" rtl="0" latinLnBrk="0">
              <a:lnSpc>
                <a:spcPct val="100000"/>
              </a:lnSpc>
              <a:spcBef>
                <a:spcPts val="1000"/>
              </a:spcBef>
              <a:spcAft>
                <a:spcPts val="0"/>
              </a:spcAft>
              <a:buClr>
                <a:schemeClr val="accent4"/>
              </a:buClr>
              <a:buSzPct val="70000"/>
              <a:buFont typeface="Wingdings" pitchFamily="2" charset="2"/>
              <a:buChar char="v"/>
              <a:tabLst/>
              <a:defRPr sz="2400" b="0" i="0" u="none" strike="noStrike" cap="none" spc="0" baseline="0">
                <a:solidFill>
                  <a:schemeClr val="tx1"/>
                </a:solidFill>
                <a:uFillTx/>
                <a:latin typeface="Myriad Pro" panose="020B0503030403020204" pitchFamily="34" charset="0"/>
                <a:ea typeface="Myriad Pro" panose="020B0503030403020204" pitchFamily="34" charset="0"/>
                <a:cs typeface="Arial"/>
                <a:sym typeface="Arial"/>
              </a:defRPr>
            </a:lvl5pPr>
            <a:lvl6pPr marL="2628900" marR="0" indent="-342900"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solidFill>
                  <a:srgbClr val="404040"/>
                </a:solidFill>
                <a:uFillTx/>
                <a:latin typeface="Arial"/>
                <a:ea typeface="Arial"/>
                <a:cs typeface="Arial"/>
                <a:sym typeface="Arial"/>
              </a:defRPr>
            </a:lvl6pPr>
            <a:lvl7pPr marL="3086100" marR="0" indent="-342900"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solidFill>
                  <a:srgbClr val="404040"/>
                </a:solidFill>
                <a:uFillTx/>
                <a:latin typeface="Arial"/>
                <a:ea typeface="Arial"/>
                <a:cs typeface="Arial"/>
                <a:sym typeface="Arial"/>
              </a:defRPr>
            </a:lvl7pPr>
            <a:lvl8pPr marL="3543300" marR="0" indent="-342900"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solidFill>
                  <a:srgbClr val="404040"/>
                </a:solidFill>
                <a:uFillTx/>
                <a:latin typeface="Arial"/>
                <a:ea typeface="Arial"/>
                <a:cs typeface="Arial"/>
                <a:sym typeface="Arial"/>
              </a:defRPr>
            </a:lvl8pPr>
            <a:lvl9pPr marL="4000500" marR="0" indent="-342900"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solidFill>
                  <a:srgbClr val="404040"/>
                </a:solidFill>
                <a:uFillTx/>
                <a:latin typeface="Arial"/>
                <a:ea typeface="Arial"/>
                <a:cs typeface="Arial"/>
                <a:sym typeface="Arial"/>
              </a:defRPr>
            </a:lvl9pPr>
          </a:lstStyle>
          <a:p>
            <a:pPr hangingPunct="1">
              <a:buClr>
                <a:srgbClr val="20419A"/>
              </a:buClr>
            </a:pPr>
            <a:r>
              <a:rPr lang="en-US" sz="2000" dirty="0">
                <a:latin typeface="Corbel" panose="020B0503020204020204" pitchFamily="34" charset="0"/>
              </a:rPr>
              <a:t>This webinar contains proprietary information which is protected. All rights are reserved. No part of this document may be reproduced, modified, distributed, or translated into another language without prior written consent.</a:t>
            </a:r>
          </a:p>
          <a:p>
            <a:pPr hangingPunct="1">
              <a:buClr>
                <a:srgbClr val="20419A"/>
              </a:buClr>
            </a:pPr>
            <a:r>
              <a:rPr lang="en-US" sz="2000" dirty="0">
                <a:latin typeface="Corbel" panose="020B0503020204020204" pitchFamily="34" charset="0"/>
              </a:rPr>
              <a:t>This presentation may contain copyrighted material without asking permission from the owner but that the use falls within the standards of "fair use." Title 17, Chapter 1, Section 107 US Copyright Law.</a:t>
            </a:r>
          </a:p>
          <a:p>
            <a:pPr hangingPunct="1">
              <a:buClr>
                <a:srgbClr val="20419A"/>
              </a:buClr>
            </a:pPr>
            <a:r>
              <a:rPr lang="en-US" sz="2000" dirty="0">
                <a:latin typeface="Corbel" panose="020B0503020204020204" pitchFamily="34" charset="0"/>
              </a:rPr>
              <a:t>Presentations are intended for educational purposes only and do not replace independent professional judgment. Statements of fact and opinions expressed are those of the participants individually and, unless expressly stated to the contrary, are not the opinion or position of the Southern Gas Association, its co-sponsors, or its committees. Attendees should note that sessions are recorded and may be published in various media, including print, audio and video formats without further notice.</a:t>
            </a:r>
          </a:p>
        </p:txBody>
      </p:sp>
      <p:sp>
        <p:nvSpPr>
          <p:cNvPr id="2" name="Title 3">
            <a:extLst>
              <a:ext uri="{FF2B5EF4-FFF2-40B4-BE49-F238E27FC236}">
                <a16:creationId xmlns:a16="http://schemas.microsoft.com/office/drawing/2014/main" id="{3C419F4C-EE82-AB4C-9872-B684A7601A78}"/>
              </a:ext>
            </a:extLst>
          </p:cNvPr>
          <p:cNvSpPr txBox="1"/>
          <p:nvPr/>
        </p:nvSpPr>
        <p:spPr>
          <a:xfrm>
            <a:off x="863300" y="511024"/>
            <a:ext cx="7680961" cy="66172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spAutoFit/>
          </a:bodyPr>
          <a:lstStyle>
            <a:lvl1pPr>
              <a:lnSpc>
                <a:spcPct val="90000"/>
              </a:lnSpc>
              <a:defRPr sz="4000">
                <a:solidFill>
                  <a:srgbClr val="253B80"/>
                </a:solidFill>
                <a:latin typeface="Franklin Gothic Demi"/>
                <a:ea typeface="Franklin Gothic Demi"/>
                <a:cs typeface="Franklin Gothic Demi"/>
                <a:sym typeface="Franklin Gothic Demi"/>
              </a:defRPr>
            </a:lvl1pPr>
          </a:lstStyle>
          <a:p>
            <a:r>
              <a:rPr b="1" dirty="0">
                <a:solidFill>
                  <a:srgbClr val="20419A"/>
                </a:solidFill>
                <a:latin typeface="Corbel" panose="020B0503020204020204" pitchFamily="34" charset="0"/>
              </a:rPr>
              <a:t>Disclaimers</a:t>
            </a:r>
          </a:p>
        </p:txBody>
      </p:sp>
    </p:spTree>
    <p:extLst>
      <p:ext uri="{BB962C8B-B14F-4D97-AF65-F5344CB8AC3E}">
        <p14:creationId xmlns:p14="http://schemas.microsoft.com/office/powerpoint/2010/main" val="3809899011"/>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E7A22801-021C-703B-AB69-128FE4A1CAD6}"/>
              </a:ext>
            </a:extLst>
          </p:cNvPr>
          <p:cNvSpPr>
            <a:spLocks noGrp="1"/>
          </p:cNvSpPr>
          <p:nvPr>
            <p:ph type="body" sz="quarter" idx="10"/>
          </p:nvPr>
        </p:nvSpPr>
        <p:spPr/>
        <p:txBody>
          <a:bodyPr/>
          <a:lstStyle/>
          <a:p>
            <a:endParaRPr lang="en-FR"/>
          </a:p>
        </p:txBody>
      </p:sp>
      <p:sp>
        <p:nvSpPr>
          <p:cNvPr id="4" name="Title 3">
            <a:extLst>
              <a:ext uri="{FF2B5EF4-FFF2-40B4-BE49-F238E27FC236}">
                <a16:creationId xmlns:a16="http://schemas.microsoft.com/office/drawing/2014/main" id="{3F4E780A-34D4-6C7E-5BF7-17CEC88F5B7F}"/>
              </a:ext>
            </a:extLst>
          </p:cNvPr>
          <p:cNvSpPr>
            <a:spLocks noGrp="1"/>
          </p:cNvSpPr>
          <p:nvPr>
            <p:ph type="title"/>
          </p:nvPr>
        </p:nvSpPr>
        <p:spPr/>
        <p:txBody>
          <a:bodyPr/>
          <a:lstStyle/>
          <a:p>
            <a:endParaRPr lang="en-FR"/>
          </a:p>
        </p:txBody>
      </p:sp>
      <p:sp>
        <p:nvSpPr>
          <p:cNvPr id="6" name="Picture Placeholder 5">
            <a:extLst>
              <a:ext uri="{FF2B5EF4-FFF2-40B4-BE49-F238E27FC236}">
                <a16:creationId xmlns:a16="http://schemas.microsoft.com/office/drawing/2014/main" id="{7DFA2B63-582B-587B-622F-B976A26E52B2}"/>
              </a:ext>
            </a:extLst>
          </p:cNvPr>
          <p:cNvSpPr>
            <a:spLocks noGrp="1"/>
          </p:cNvSpPr>
          <p:nvPr>
            <p:ph type="pic" sz="quarter" idx="11"/>
          </p:nvPr>
        </p:nvSpPr>
        <p:spPr/>
        <p:txBody>
          <a:bodyPr/>
          <a:lstStyle/>
          <a:p>
            <a:endParaRPr lang="en-US"/>
          </a:p>
        </p:txBody>
      </p:sp>
    </p:spTree>
    <p:extLst>
      <p:ext uri="{BB962C8B-B14F-4D97-AF65-F5344CB8AC3E}">
        <p14:creationId xmlns:p14="http://schemas.microsoft.com/office/powerpoint/2010/main" val="1233500405"/>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025A136-1B86-1B39-0BE8-62F538138792}"/>
              </a:ext>
            </a:extLst>
          </p:cNvPr>
          <p:cNvSpPr txBox="1"/>
          <p:nvPr/>
        </p:nvSpPr>
        <p:spPr>
          <a:xfrm>
            <a:off x="4704202" y="2423711"/>
            <a:ext cx="92396"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457200" rtl="0" fontAlgn="auto" latinLnBrk="0" hangingPunct="0">
              <a:lnSpc>
                <a:spcPct val="100000"/>
              </a:lnSpc>
              <a:spcBef>
                <a:spcPts val="0"/>
              </a:spcBef>
              <a:spcAft>
                <a:spcPts val="0"/>
              </a:spcAft>
              <a:buClrTx/>
              <a:buSzTx/>
              <a:buFontTx/>
              <a:buNone/>
              <a:tabLst/>
            </a:pPr>
            <a:endParaRPr kumimoji="0" lang="en-FR" sz="1800" b="0" i="0" u="none" strike="noStrike" cap="none" spc="0" normalizeH="0" baseline="0" dirty="0">
              <a:ln>
                <a:noFill/>
              </a:ln>
              <a:solidFill>
                <a:srgbClr val="000000"/>
              </a:solidFill>
              <a:effectLst/>
              <a:uFillTx/>
              <a:latin typeface="Trebuchet MS"/>
              <a:ea typeface="Trebuchet MS"/>
              <a:cs typeface="Trebuchet MS"/>
              <a:sym typeface="Trebuchet MS"/>
            </a:endParaRPr>
          </a:p>
        </p:txBody>
      </p:sp>
      <p:sp>
        <p:nvSpPr>
          <p:cNvPr id="4" name="Text Placeholder 3">
            <a:extLst>
              <a:ext uri="{FF2B5EF4-FFF2-40B4-BE49-F238E27FC236}">
                <a16:creationId xmlns:a16="http://schemas.microsoft.com/office/drawing/2014/main" id="{CE9DA9D5-2274-D03B-3E40-295723342929}"/>
              </a:ext>
            </a:extLst>
          </p:cNvPr>
          <p:cNvSpPr>
            <a:spLocks noGrp="1"/>
          </p:cNvSpPr>
          <p:nvPr>
            <p:ph type="body" sz="quarter" idx="10"/>
          </p:nvPr>
        </p:nvSpPr>
        <p:spPr/>
        <p:txBody>
          <a:bodyPr/>
          <a:lstStyle/>
          <a:p>
            <a:endParaRPr lang="en-FR"/>
          </a:p>
        </p:txBody>
      </p:sp>
      <p:sp>
        <p:nvSpPr>
          <p:cNvPr id="3" name="Title 2">
            <a:extLst>
              <a:ext uri="{FF2B5EF4-FFF2-40B4-BE49-F238E27FC236}">
                <a16:creationId xmlns:a16="http://schemas.microsoft.com/office/drawing/2014/main" id="{13DC8332-816F-D454-E472-1B6F225CE4CA}"/>
              </a:ext>
            </a:extLst>
          </p:cNvPr>
          <p:cNvSpPr>
            <a:spLocks noGrp="1"/>
          </p:cNvSpPr>
          <p:nvPr>
            <p:ph type="title"/>
          </p:nvPr>
        </p:nvSpPr>
        <p:spPr>
          <a:xfrm>
            <a:off x="2452013" y="816746"/>
            <a:ext cx="7287975" cy="754157"/>
          </a:xfrm>
        </p:spPr>
        <p:txBody>
          <a:bodyPr/>
          <a:lstStyle/>
          <a:p>
            <a:endParaRPr lang="en-FR"/>
          </a:p>
        </p:txBody>
      </p:sp>
    </p:spTree>
    <p:extLst>
      <p:ext uri="{BB962C8B-B14F-4D97-AF65-F5344CB8AC3E}">
        <p14:creationId xmlns:p14="http://schemas.microsoft.com/office/powerpoint/2010/main" val="2781028395"/>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A688637B-F637-C050-77D5-09083D9A1A96}"/>
              </a:ext>
            </a:extLst>
          </p:cNvPr>
          <p:cNvSpPr>
            <a:spLocks noGrp="1"/>
          </p:cNvSpPr>
          <p:nvPr>
            <p:ph type="pic" sz="quarter" idx="10"/>
          </p:nvPr>
        </p:nvSpPr>
        <p:spPr/>
        <p:txBody>
          <a:bodyPr/>
          <a:lstStyle/>
          <a:p>
            <a:endParaRPr lang="en-US"/>
          </a:p>
        </p:txBody>
      </p:sp>
      <p:sp>
        <p:nvSpPr>
          <p:cNvPr id="7" name="Text Placeholder 6">
            <a:extLst>
              <a:ext uri="{FF2B5EF4-FFF2-40B4-BE49-F238E27FC236}">
                <a16:creationId xmlns:a16="http://schemas.microsoft.com/office/drawing/2014/main" id="{BF17F889-B9BC-BF3A-6F16-EF76D7350188}"/>
              </a:ext>
            </a:extLst>
          </p:cNvPr>
          <p:cNvSpPr>
            <a:spLocks noGrp="1"/>
          </p:cNvSpPr>
          <p:nvPr>
            <p:ph type="body" sz="quarter" idx="11"/>
          </p:nvPr>
        </p:nvSpPr>
        <p:spPr/>
        <p:txBody>
          <a:bodyPr/>
          <a:lstStyle/>
          <a:p>
            <a:pPr marL="0" indent="0">
              <a:buNone/>
            </a:pPr>
            <a:endParaRPr lang="en-FR" dirty="0"/>
          </a:p>
        </p:txBody>
      </p:sp>
      <p:sp>
        <p:nvSpPr>
          <p:cNvPr id="5" name="Title 4">
            <a:extLst>
              <a:ext uri="{FF2B5EF4-FFF2-40B4-BE49-F238E27FC236}">
                <a16:creationId xmlns:a16="http://schemas.microsoft.com/office/drawing/2014/main" id="{49C838BA-0755-3C36-1E5C-020669D5AAB1}"/>
              </a:ext>
            </a:extLst>
          </p:cNvPr>
          <p:cNvSpPr>
            <a:spLocks noGrp="1"/>
          </p:cNvSpPr>
          <p:nvPr>
            <p:ph type="title"/>
          </p:nvPr>
        </p:nvSpPr>
        <p:spPr/>
        <p:txBody>
          <a:bodyPr/>
          <a:lstStyle/>
          <a:p>
            <a:endParaRPr lang="en-FR" dirty="0"/>
          </a:p>
        </p:txBody>
      </p:sp>
    </p:spTree>
    <p:extLst>
      <p:ext uri="{BB962C8B-B14F-4D97-AF65-F5344CB8AC3E}">
        <p14:creationId xmlns:p14="http://schemas.microsoft.com/office/powerpoint/2010/main" val="1488186426"/>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5">
            <a:extLst>
              <a:ext uri="{FF2B5EF4-FFF2-40B4-BE49-F238E27FC236}">
                <a16:creationId xmlns:a16="http://schemas.microsoft.com/office/drawing/2014/main" id="{95462B66-2A3E-6C42-AB77-120A57E69B17}"/>
              </a:ext>
            </a:extLst>
          </p:cNvPr>
          <p:cNvSpPr txBox="1"/>
          <p:nvPr/>
        </p:nvSpPr>
        <p:spPr>
          <a:xfrm>
            <a:off x="812200" y="4189929"/>
            <a:ext cx="3855590" cy="108952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marL="228600" indent="-228600">
              <a:lnSpc>
                <a:spcPct val="90000"/>
              </a:lnSpc>
              <a:spcBef>
                <a:spcPts val="1000"/>
              </a:spcBef>
              <a:buSzPct val="100000"/>
              <a:buFont typeface="Arial"/>
              <a:buChar char="•"/>
              <a:defRPr sz="2400"/>
            </a:lvl1pPr>
          </a:lstStyle>
          <a:p>
            <a:pPr marL="0" indent="0">
              <a:buNone/>
            </a:pPr>
            <a:r>
              <a:rPr lang="en-US" dirty="0">
                <a:solidFill>
                  <a:schemeClr val="bg1"/>
                </a:solidFill>
                <a:latin typeface="Myriad Pro" panose="020B0503030403020204" pitchFamily="34" charset="0"/>
              </a:rPr>
              <a:t>Please submit questions to the </a:t>
            </a:r>
            <a:r>
              <a:rPr b="1" dirty="0">
                <a:solidFill>
                  <a:schemeClr val="bg1"/>
                </a:solidFill>
                <a:latin typeface="Myriad Pro" panose="020B0503030403020204" pitchFamily="34" charset="0"/>
              </a:rPr>
              <a:t>Questions Box </a:t>
            </a:r>
            <a:r>
              <a:rPr dirty="0">
                <a:solidFill>
                  <a:schemeClr val="bg1"/>
                </a:solidFill>
                <a:latin typeface="Myriad Pro" panose="020B0503030403020204" pitchFamily="34" charset="0"/>
              </a:rPr>
              <a:t>in the control panel</a:t>
            </a:r>
            <a:r>
              <a:rPr lang="en-US" dirty="0">
                <a:solidFill>
                  <a:schemeClr val="bg1"/>
                </a:solidFill>
                <a:latin typeface="Myriad Pro" panose="020B0503030403020204" pitchFamily="34" charset="0"/>
              </a:rPr>
              <a:t>.</a:t>
            </a:r>
            <a:endParaRPr dirty="0">
              <a:solidFill>
                <a:schemeClr val="bg1"/>
              </a:solidFill>
              <a:latin typeface="Myriad Pro" panose="020B0503030403020204" pitchFamily="34" charset="0"/>
            </a:endParaRPr>
          </a:p>
        </p:txBody>
      </p:sp>
      <p:sp>
        <p:nvSpPr>
          <p:cNvPr id="6" name="Title 2">
            <a:extLst>
              <a:ext uri="{FF2B5EF4-FFF2-40B4-BE49-F238E27FC236}">
                <a16:creationId xmlns:a16="http://schemas.microsoft.com/office/drawing/2014/main" id="{5C4020FC-C586-25DA-5BF2-8E595066E262}"/>
              </a:ext>
            </a:extLst>
          </p:cNvPr>
          <p:cNvSpPr txBox="1">
            <a:spLocks/>
          </p:cNvSpPr>
          <p:nvPr/>
        </p:nvSpPr>
        <p:spPr>
          <a:xfrm>
            <a:off x="357437" y="150190"/>
            <a:ext cx="4570906" cy="2917547"/>
          </a:xfrm>
          <a:prstGeom prst="rect">
            <a:avLst/>
          </a:prstGeom>
        </p:spPr>
        <p:txBody>
          <a:bodyPr/>
          <a:lstStyle>
            <a:lvl1pPr marL="0" marR="0" indent="0" algn="ctr" defTabSz="457200" rtl="0" latinLnBrk="0">
              <a:lnSpc>
                <a:spcPct val="100000"/>
              </a:lnSpc>
              <a:spcBef>
                <a:spcPts val="0"/>
              </a:spcBef>
              <a:spcAft>
                <a:spcPts val="0"/>
              </a:spcAft>
              <a:buClrTx/>
              <a:buSzTx/>
              <a:buFontTx/>
              <a:buNone/>
              <a:tabLst/>
              <a:defRPr sz="2500" b="0" i="0" u="none" strike="noStrike" cap="none" spc="0" baseline="0">
                <a:solidFill>
                  <a:srgbClr val="4F5BA7"/>
                </a:solidFill>
                <a:uFillTx/>
                <a:latin typeface="Arial"/>
                <a:ea typeface="Arial"/>
                <a:cs typeface="Arial"/>
                <a:sym typeface="Arial"/>
              </a:defRPr>
            </a:lvl1pPr>
            <a:lvl2pPr marL="0" marR="0" indent="0" algn="ctr" defTabSz="457200" rtl="0" latinLnBrk="0">
              <a:lnSpc>
                <a:spcPct val="100000"/>
              </a:lnSpc>
              <a:spcBef>
                <a:spcPts val="0"/>
              </a:spcBef>
              <a:spcAft>
                <a:spcPts val="0"/>
              </a:spcAft>
              <a:buClrTx/>
              <a:buSzTx/>
              <a:buFontTx/>
              <a:buNone/>
              <a:tabLst/>
              <a:defRPr sz="2500" b="0" i="0" u="none" strike="noStrike" cap="none" spc="0" baseline="0">
                <a:solidFill>
                  <a:srgbClr val="4F5BA7"/>
                </a:solidFill>
                <a:uFillTx/>
                <a:latin typeface="Arial"/>
                <a:ea typeface="Arial"/>
                <a:cs typeface="Arial"/>
                <a:sym typeface="Arial"/>
              </a:defRPr>
            </a:lvl2pPr>
            <a:lvl3pPr marL="0" marR="0" indent="0" algn="ctr" defTabSz="457200" rtl="0" latinLnBrk="0">
              <a:lnSpc>
                <a:spcPct val="100000"/>
              </a:lnSpc>
              <a:spcBef>
                <a:spcPts val="0"/>
              </a:spcBef>
              <a:spcAft>
                <a:spcPts val="0"/>
              </a:spcAft>
              <a:buClrTx/>
              <a:buSzTx/>
              <a:buFontTx/>
              <a:buNone/>
              <a:tabLst/>
              <a:defRPr sz="2500" b="0" i="0" u="none" strike="noStrike" cap="none" spc="0" baseline="0">
                <a:solidFill>
                  <a:srgbClr val="4F5BA7"/>
                </a:solidFill>
                <a:uFillTx/>
                <a:latin typeface="Arial"/>
                <a:ea typeface="Arial"/>
                <a:cs typeface="Arial"/>
                <a:sym typeface="Arial"/>
              </a:defRPr>
            </a:lvl3pPr>
            <a:lvl4pPr marL="0" marR="0" indent="0" algn="ctr" defTabSz="457200" rtl="0" latinLnBrk="0">
              <a:lnSpc>
                <a:spcPct val="100000"/>
              </a:lnSpc>
              <a:spcBef>
                <a:spcPts val="0"/>
              </a:spcBef>
              <a:spcAft>
                <a:spcPts val="0"/>
              </a:spcAft>
              <a:buClrTx/>
              <a:buSzTx/>
              <a:buFontTx/>
              <a:buNone/>
              <a:tabLst/>
              <a:defRPr sz="2500" b="0" i="0" u="none" strike="noStrike" cap="none" spc="0" baseline="0">
                <a:solidFill>
                  <a:srgbClr val="4F5BA7"/>
                </a:solidFill>
                <a:uFillTx/>
                <a:latin typeface="Arial"/>
                <a:ea typeface="Arial"/>
                <a:cs typeface="Arial"/>
                <a:sym typeface="Arial"/>
              </a:defRPr>
            </a:lvl4pPr>
            <a:lvl5pPr marL="0" marR="0" indent="0" algn="ctr" defTabSz="457200" rtl="0" latinLnBrk="0">
              <a:lnSpc>
                <a:spcPct val="100000"/>
              </a:lnSpc>
              <a:spcBef>
                <a:spcPts val="0"/>
              </a:spcBef>
              <a:spcAft>
                <a:spcPts val="0"/>
              </a:spcAft>
              <a:buClrTx/>
              <a:buSzTx/>
              <a:buFontTx/>
              <a:buNone/>
              <a:tabLst/>
              <a:defRPr sz="2500" b="0" i="0" u="none" strike="noStrike" cap="none" spc="0" baseline="0">
                <a:solidFill>
                  <a:srgbClr val="4F5BA7"/>
                </a:solidFill>
                <a:uFillTx/>
                <a:latin typeface="Arial"/>
                <a:ea typeface="Arial"/>
                <a:cs typeface="Arial"/>
                <a:sym typeface="Arial"/>
              </a:defRPr>
            </a:lvl5pPr>
            <a:lvl6pPr marL="0" marR="0" indent="0" algn="ctr" defTabSz="457200" rtl="0" latinLnBrk="0">
              <a:lnSpc>
                <a:spcPct val="100000"/>
              </a:lnSpc>
              <a:spcBef>
                <a:spcPts val="0"/>
              </a:spcBef>
              <a:spcAft>
                <a:spcPts val="0"/>
              </a:spcAft>
              <a:buClrTx/>
              <a:buSzTx/>
              <a:buFontTx/>
              <a:buNone/>
              <a:tabLst/>
              <a:defRPr sz="2500" b="0" i="0" u="none" strike="noStrike" cap="none" spc="0" baseline="0">
                <a:solidFill>
                  <a:srgbClr val="4F5BA7"/>
                </a:solidFill>
                <a:uFillTx/>
                <a:latin typeface="Arial"/>
                <a:ea typeface="Arial"/>
                <a:cs typeface="Arial"/>
                <a:sym typeface="Arial"/>
              </a:defRPr>
            </a:lvl6pPr>
            <a:lvl7pPr marL="0" marR="0" indent="0" algn="ctr" defTabSz="457200" rtl="0" latinLnBrk="0">
              <a:lnSpc>
                <a:spcPct val="100000"/>
              </a:lnSpc>
              <a:spcBef>
                <a:spcPts val="0"/>
              </a:spcBef>
              <a:spcAft>
                <a:spcPts val="0"/>
              </a:spcAft>
              <a:buClrTx/>
              <a:buSzTx/>
              <a:buFontTx/>
              <a:buNone/>
              <a:tabLst/>
              <a:defRPr sz="2500" b="0" i="0" u="none" strike="noStrike" cap="none" spc="0" baseline="0">
                <a:solidFill>
                  <a:srgbClr val="4F5BA7"/>
                </a:solidFill>
                <a:uFillTx/>
                <a:latin typeface="Arial"/>
                <a:ea typeface="Arial"/>
                <a:cs typeface="Arial"/>
                <a:sym typeface="Arial"/>
              </a:defRPr>
            </a:lvl7pPr>
            <a:lvl8pPr marL="0" marR="0" indent="0" algn="ctr" defTabSz="457200" rtl="0" latinLnBrk="0">
              <a:lnSpc>
                <a:spcPct val="100000"/>
              </a:lnSpc>
              <a:spcBef>
                <a:spcPts val="0"/>
              </a:spcBef>
              <a:spcAft>
                <a:spcPts val="0"/>
              </a:spcAft>
              <a:buClrTx/>
              <a:buSzTx/>
              <a:buFontTx/>
              <a:buNone/>
              <a:tabLst/>
              <a:defRPr sz="2500" b="0" i="0" u="none" strike="noStrike" cap="none" spc="0" baseline="0">
                <a:solidFill>
                  <a:srgbClr val="4F5BA7"/>
                </a:solidFill>
                <a:uFillTx/>
                <a:latin typeface="Arial"/>
                <a:ea typeface="Arial"/>
                <a:cs typeface="Arial"/>
                <a:sym typeface="Arial"/>
              </a:defRPr>
            </a:lvl8pPr>
            <a:lvl9pPr marL="0" marR="0" indent="0" algn="ctr" defTabSz="457200" rtl="0" latinLnBrk="0">
              <a:lnSpc>
                <a:spcPct val="100000"/>
              </a:lnSpc>
              <a:spcBef>
                <a:spcPts val="0"/>
              </a:spcBef>
              <a:spcAft>
                <a:spcPts val="0"/>
              </a:spcAft>
              <a:buClrTx/>
              <a:buSzTx/>
              <a:buFontTx/>
              <a:buNone/>
              <a:tabLst/>
              <a:defRPr sz="2500" b="0" i="0" u="none" strike="noStrike" cap="none" spc="0" baseline="0">
                <a:solidFill>
                  <a:srgbClr val="4F5BA7"/>
                </a:solidFill>
                <a:uFillTx/>
                <a:latin typeface="Arial"/>
                <a:ea typeface="Arial"/>
                <a:cs typeface="Arial"/>
                <a:sym typeface="Arial"/>
              </a:defRPr>
            </a:lvl9pPr>
          </a:lstStyle>
          <a:p>
            <a:pPr hangingPunct="1"/>
            <a:r>
              <a:rPr lang="en-US" sz="21600" b="1" dirty="0">
                <a:solidFill>
                  <a:schemeClr val="bg1"/>
                </a:solidFill>
                <a:latin typeface="Century Gothic" panose="020B0502020202020204" pitchFamily="34" charset="0"/>
              </a:rPr>
              <a:t>QA</a:t>
            </a:r>
            <a:endParaRPr lang="en-US" sz="18000" b="1" dirty="0">
              <a:solidFill>
                <a:schemeClr val="bg1"/>
              </a:solidFill>
              <a:latin typeface="Century Gothic" panose="020B0502020202020204" pitchFamily="34" charset="0"/>
            </a:endParaRPr>
          </a:p>
        </p:txBody>
      </p:sp>
      <p:sp>
        <p:nvSpPr>
          <p:cNvPr id="8" name="Text Placeholder 3">
            <a:extLst>
              <a:ext uri="{FF2B5EF4-FFF2-40B4-BE49-F238E27FC236}">
                <a16:creationId xmlns:a16="http://schemas.microsoft.com/office/drawing/2014/main" id="{CFDFD6E9-1AD6-6A02-3277-BDEC52B88306}"/>
              </a:ext>
            </a:extLst>
          </p:cNvPr>
          <p:cNvSpPr txBox="1">
            <a:spLocks/>
          </p:cNvSpPr>
          <p:nvPr/>
        </p:nvSpPr>
        <p:spPr>
          <a:xfrm>
            <a:off x="2319806" y="1546268"/>
            <a:ext cx="1468315" cy="1750826"/>
          </a:xfrm>
          <a:prstGeom prst="rect">
            <a:avLst/>
          </a:prstGeom>
        </p:spPr>
        <p:txBody>
          <a:bodyPr>
            <a:normAutofit/>
          </a:bodyPr>
          <a:lstStyle>
            <a:lvl1pPr marL="342900" marR="0" indent="-342900"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solidFill>
                  <a:schemeClr val="bg1"/>
                </a:solidFill>
                <a:uFillTx/>
                <a:latin typeface="Arial"/>
                <a:ea typeface="Arial"/>
                <a:cs typeface="Arial"/>
                <a:sym typeface="Arial"/>
              </a:defRPr>
            </a:lvl1pPr>
            <a:lvl2pPr marL="778668" marR="0" indent="-321468"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solidFill>
                  <a:schemeClr val="bg1"/>
                </a:solidFill>
                <a:uFillTx/>
                <a:latin typeface="Arial"/>
                <a:ea typeface="Arial"/>
                <a:cs typeface="Arial"/>
                <a:sym typeface="Arial"/>
              </a:defRPr>
            </a:lvl2pPr>
            <a:lvl3pPr marL="1208314" marR="0" indent="-293914"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solidFill>
                  <a:schemeClr val="bg1"/>
                </a:solidFill>
                <a:uFillTx/>
                <a:latin typeface="Arial"/>
                <a:ea typeface="Arial"/>
                <a:cs typeface="Arial"/>
                <a:sym typeface="Arial"/>
              </a:defRPr>
            </a:lvl3pPr>
            <a:lvl4pPr marL="1714500" marR="0" indent="-342900"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solidFill>
                  <a:schemeClr val="bg1"/>
                </a:solidFill>
                <a:uFillTx/>
                <a:latin typeface="Arial"/>
                <a:ea typeface="Arial"/>
                <a:cs typeface="Arial"/>
                <a:sym typeface="Arial"/>
              </a:defRPr>
            </a:lvl4pPr>
            <a:lvl5pPr marL="2171700" marR="0" indent="-342900"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solidFill>
                  <a:schemeClr val="bg1"/>
                </a:solidFill>
                <a:uFillTx/>
                <a:latin typeface="Arial"/>
                <a:ea typeface="Arial"/>
                <a:cs typeface="Arial"/>
                <a:sym typeface="Arial"/>
              </a:defRPr>
            </a:lvl5pPr>
            <a:lvl6pPr marL="2628900" marR="0" indent="-342900"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solidFill>
                  <a:srgbClr val="404040"/>
                </a:solidFill>
                <a:uFillTx/>
                <a:latin typeface="Arial"/>
                <a:ea typeface="Arial"/>
                <a:cs typeface="Arial"/>
                <a:sym typeface="Arial"/>
              </a:defRPr>
            </a:lvl6pPr>
            <a:lvl7pPr marL="3086100" marR="0" indent="-342900"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solidFill>
                  <a:srgbClr val="404040"/>
                </a:solidFill>
                <a:uFillTx/>
                <a:latin typeface="Arial"/>
                <a:ea typeface="Arial"/>
                <a:cs typeface="Arial"/>
                <a:sym typeface="Arial"/>
              </a:defRPr>
            </a:lvl7pPr>
            <a:lvl8pPr marL="3543300" marR="0" indent="-342900"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solidFill>
                  <a:srgbClr val="404040"/>
                </a:solidFill>
                <a:uFillTx/>
                <a:latin typeface="Arial"/>
                <a:ea typeface="Arial"/>
                <a:cs typeface="Arial"/>
                <a:sym typeface="Arial"/>
              </a:defRPr>
            </a:lvl8pPr>
            <a:lvl9pPr marL="4000500" marR="0" indent="-342900"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solidFill>
                  <a:srgbClr val="404040"/>
                </a:solidFill>
                <a:uFillTx/>
                <a:latin typeface="Arial"/>
                <a:ea typeface="Arial"/>
                <a:cs typeface="Arial"/>
                <a:sym typeface="Arial"/>
              </a:defRPr>
            </a:lvl9pPr>
          </a:lstStyle>
          <a:p>
            <a:pPr marL="0" indent="0" hangingPunct="1">
              <a:buNone/>
            </a:pPr>
            <a:r>
              <a:rPr lang="en-US" sz="8800" b="1" dirty="0">
                <a:solidFill>
                  <a:srgbClr val="AED284"/>
                </a:solidFill>
                <a:latin typeface="Corbel" panose="020B0503020204020204" pitchFamily="34" charset="0"/>
              </a:rPr>
              <a:t>&amp;</a:t>
            </a:r>
          </a:p>
        </p:txBody>
      </p:sp>
      <p:pic>
        <p:nvPicPr>
          <p:cNvPr id="5" name="Picture 4">
            <a:extLst>
              <a:ext uri="{FF2B5EF4-FFF2-40B4-BE49-F238E27FC236}">
                <a16:creationId xmlns:a16="http://schemas.microsoft.com/office/drawing/2014/main" id="{9938EAB8-5F6D-D76A-28A8-874A64BE0A09}"/>
              </a:ext>
            </a:extLst>
          </p:cNvPr>
          <p:cNvPicPr>
            <a:picLocks noChangeAspect="1"/>
          </p:cNvPicPr>
          <p:nvPr/>
        </p:nvPicPr>
        <p:blipFill rotWithShape="1">
          <a:blip r:embed="rId2">
            <a:extLst>
              <a:ext uri="{28A0092B-C50C-407E-A947-70E740481C1C}">
                <a14:useLocalDpi xmlns:a14="http://schemas.microsoft.com/office/drawing/2010/main" val="0"/>
              </a:ext>
            </a:extLst>
          </a:blip>
          <a:srcRect l="7707" r="2680"/>
          <a:stretch/>
        </p:blipFill>
        <p:spPr>
          <a:xfrm>
            <a:off x="5352000" y="-12354"/>
            <a:ext cx="6840000" cy="6870354"/>
          </a:xfrm>
          <a:prstGeom prst="rect">
            <a:avLst/>
          </a:prstGeom>
        </p:spPr>
      </p:pic>
    </p:spTree>
    <p:extLst>
      <p:ext uri="{BB962C8B-B14F-4D97-AF65-F5344CB8AC3E}">
        <p14:creationId xmlns:p14="http://schemas.microsoft.com/office/powerpoint/2010/main" val="2062216120"/>
      </p:ext>
    </p:extLst>
  </p:cSld>
  <p:clrMapOvr>
    <a:masterClrMapping/>
  </p:clrMapOvr>
  <p:transition spd="med"/>
</p:sld>
</file>

<file path=ppt/theme/theme1.xml><?xml version="1.0" encoding="utf-8"?>
<a:theme xmlns:a="http://schemas.openxmlformats.org/drawingml/2006/main" name="Facet">
  <a:themeElements>
    <a:clrScheme name="Custom 1">
      <a:dk1>
        <a:srgbClr val="000000"/>
      </a:dk1>
      <a:lt1>
        <a:srgbClr val="FFFFFF"/>
      </a:lt1>
      <a:dk2>
        <a:srgbClr val="A7A7A7"/>
      </a:dk2>
      <a:lt2>
        <a:srgbClr val="535353"/>
      </a:lt2>
      <a:accent1>
        <a:srgbClr val="004575"/>
      </a:accent1>
      <a:accent2>
        <a:srgbClr val="002045"/>
      </a:accent2>
      <a:accent3>
        <a:srgbClr val="0079C1"/>
      </a:accent3>
      <a:accent4>
        <a:srgbClr val="FFDE6C"/>
      </a:accent4>
      <a:accent5>
        <a:srgbClr val="7BB5F0"/>
      </a:accent5>
      <a:accent6>
        <a:srgbClr val="2494F0"/>
      </a:accent6>
      <a:hlink>
        <a:srgbClr val="0000FF"/>
      </a:hlink>
      <a:folHlink>
        <a:srgbClr val="FF00FF"/>
      </a:folHlink>
    </a:clrScheme>
    <a:fontScheme name="Facet">
      <a:majorFont>
        <a:latin typeface="Calibri"/>
        <a:ea typeface="Calibri"/>
        <a:cs typeface="Calibri"/>
      </a:majorFont>
      <a:minorFont>
        <a:latin typeface="Helvetica"/>
        <a:ea typeface="Helvetica"/>
        <a:cs typeface="Helvetica"/>
      </a:minorFont>
    </a:fontScheme>
    <a:fmtScheme name="Face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35000"/>
              </a:srgbClr>
            </a:outerShdw>
          </a:effectLst>
        </a:effectStyle>
        <a:effectStyle>
          <a:effectLst>
            <a:outerShdw blurRad="38100" dist="25400" dir="5400000" rotWithShape="0">
              <a:srgbClr val="000000">
                <a:alpha val="35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9050" cap="rnd">
          <a:solidFill>
            <a:schemeClr val="accent1"/>
          </a:solidFill>
          <a:prstDash val="solid"/>
          <a:round/>
        </a:ln>
        <a:effectLst>
          <a:outerShdw blurRad="38100" dist="254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9050" cap="rnd">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Facet">
  <a:themeElements>
    <a:clrScheme name="Facet">
      <a:dk1>
        <a:srgbClr val="000000"/>
      </a:dk1>
      <a:lt1>
        <a:srgbClr val="FFFFFF"/>
      </a:lt1>
      <a:dk2>
        <a:srgbClr val="A7A7A7"/>
      </a:dk2>
      <a:lt2>
        <a:srgbClr val="535353"/>
      </a:lt2>
      <a:accent1>
        <a:srgbClr val="549E39"/>
      </a:accent1>
      <a:accent2>
        <a:srgbClr val="8AB833"/>
      </a:accent2>
      <a:accent3>
        <a:srgbClr val="C0CF3A"/>
      </a:accent3>
      <a:accent4>
        <a:srgbClr val="029676"/>
      </a:accent4>
      <a:accent5>
        <a:srgbClr val="4AB5C4"/>
      </a:accent5>
      <a:accent6>
        <a:srgbClr val="0989B1"/>
      </a:accent6>
      <a:hlink>
        <a:srgbClr val="0000FF"/>
      </a:hlink>
      <a:folHlink>
        <a:srgbClr val="FF00FF"/>
      </a:folHlink>
    </a:clrScheme>
    <a:fontScheme name="Facet">
      <a:majorFont>
        <a:latin typeface="Calibri"/>
        <a:ea typeface="Calibri"/>
        <a:cs typeface="Calibri"/>
      </a:majorFont>
      <a:minorFont>
        <a:latin typeface="Helvetica"/>
        <a:ea typeface="Helvetica"/>
        <a:cs typeface="Helvetica"/>
      </a:minorFont>
    </a:fontScheme>
    <a:fmtScheme name="Face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35000"/>
              </a:srgbClr>
            </a:outerShdw>
          </a:effectLst>
        </a:effectStyle>
        <a:effectStyle>
          <a:effectLst>
            <a:outerShdw blurRad="38100" dist="25400" dir="5400000" rotWithShape="0">
              <a:srgbClr val="000000">
                <a:alpha val="35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9050" cap="rnd">
          <a:solidFill>
            <a:schemeClr val="accent1"/>
          </a:solidFill>
          <a:prstDash val="solid"/>
          <a:round/>
        </a:ln>
        <a:effectLst>
          <a:outerShdw blurRad="38100" dist="254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9050" cap="rnd">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2980</TotalTime>
  <Words>264</Words>
  <Application>Microsoft Macintosh PowerPoint</Application>
  <PresentationFormat>Widescreen</PresentationFormat>
  <Paragraphs>17</Paragraphs>
  <Slides>8</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8</vt:i4>
      </vt:variant>
    </vt:vector>
  </HeadingPairs>
  <TitlesOfParts>
    <vt:vector size="18" baseType="lpstr">
      <vt:lpstr>.PingFang SC Regular</vt:lpstr>
      <vt:lpstr>Arial</vt:lpstr>
      <vt:lpstr>Calibri</vt:lpstr>
      <vt:lpstr>Century Gothic</vt:lpstr>
      <vt:lpstr>Corbel</vt:lpstr>
      <vt:lpstr>Courier New</vt:lpstr>
      <vt:lpstr>Myriad Pro</vt:lpstr>
      <vt:lpstr>Trebuchet MS</vt:lpstr>
      <vt:lpstr>Wingdings</vt:lpstr>
      <vt:lpstr>Facet</vt:lpstr>
      <vt:lpstr>PowerPoint Presentation</vt:lpstr>
      <vt:lpstr>Safety Moment</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Benjamin Gennetay</dc:creator>
  <cp:lastModifiedBy>Paul Woodard</cp:lastModifiedBy>
  <cp:revision>51</cp:revision>
  <dcterms:modified xsi:type="dcterms:W3CDTF">2024-05-21T18:52:27Z</dcterms:modified>
</cp:coreProperties>
</file>