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61" r:id="rId4"/>
    <p:sldId id="264"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C1"/>
    <a:srgbClr val="C79C45"/>
    <a:srgbClr val="9BA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7979"/>
    <p:restoredTop sz="96197"/>
  </p:normalViewPr>
  <p:slideViewPr>
    <p:cSldViewPr snapToGrid="0" snapToObjects="1">
      <p:cViewPr varScale="1">
        <p:scale>
          <a:sx n="118" d="100"/>
          <a:sy n="118" d="100"/>
        </p:scale>
        <p:origin x="224" y="336"/>
      </p:cViewPr>
      <p:guideLst/>
    </p:cSldViewPr>
  </p:slideViewPr>
  <p:outlineViewPr>
    <p:cViewPr>
      <p:scale>
        <a:sx n="33" d="100"/>
        <a:sy n="33" d="100"/>
      </p:scale>
      <p:origin x="0" y="-31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ntent with Pictur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CFBCA9-838E-494C-BD0C-7B44E78CFAEF}"/>
              </a:ext>
            </a:extLst>
          </p:cNvPr>
          <p:cNvPicPr>
            <a:picLocks noChangeAspect="1"/>
          </p:cNvPicPr>
          <p:nvPr userDrawn="1"/>
        </p:nvPicPr>
        <p:blipFill>
          <a:blip r:embed="rId2"/>
          <a:srcRect/>
          <a:stretch/>
        </p:blipFill>
        <p:spPr>
          <a:xfrm>
            <a:off x="0" y="0"/>
            <a:ext cx="5397500" cy="6858000"/>
          </a:xfrm>
          <a:prstGeom prst="rect">
            <a:avLst/>
          </a:prstGeom>
        </p:spPr>
      </p:pic>
      <p:sp>
        <p:nvSpPr>
          <p:cNvPr id="2" name="Title 1"/>
          <p:cNvSpPr>
            <a:spLocks noGrp="1"/>
          </p:cNvSpPr>
          <p:nvPr>
            <p:ph type="title" hasCustomPrompt="1"/>
          </p:nvPr>
        </p:nvSpPr>
        <p:spPr>
          <a:xfrm>
            <a:off x="723900" y="685800"/>
            <a:ext cx="3855720" cy="2157884"/>
          </a:xfrm>
        </p:spPr>
        <p:txBody>
          <a:bodyPr anchor="t">
            <a:noAutofit/>
          </a:bodyPr>
          <a:lstStyle>
            <a:lvl1pPr>
              <a:lnSpc>
                <a:spcPct val="84000"/>
              </a:lnSpc>
              <a:defRPr sz="4000" b="1" i="0" baseline="0">
                <a:solidFill>
                  <a:schemeClr val="bg1"/>
                </a:solidFill>
                <a:latin typeface="Archivo ExtraBold" pitchFamily="2" charset="77"/>
                <a:cs typeface="Archivo ExtraBold" pitchFamily="2" charset="77"/>
              </a:defRPr>
            </a:lvl1pPr>
          </a:lstStyle>
          <a:p>
            <a:r>
              <a:rPr lang="en-US" dirty="0"/>
              <a:t>CLICK TO EDIT MASTER TITLE STYLE</a:t>
            </a:r>
          </a:p>
        </p:txBody>
      </p:sp>
      <p:sp>
        <p:nvSpPr>
          <p:cNvPr id="4" name="Text Placeholder 3"/>
          <p:cNvSpPr>
            <a:spLocks noGrp="1"/>
          </p:cNvSpPr>
          <p:nvPr>
            <p:ph type="body" sz="half" idx="2" hasCustomPrompt="1"/>
          </p:nvPr>
        </p:nvSpPr>
        <p:spPr>
          <a:xfrm>
            <a:off x="723900" y="2856344"/>
            <a:ext cx="3855720" cy="3011056"/>
          </a:xfrm>
        </p:spPr>
        <p:txBody>
          <a:bodyPr>
            <a:normAutofit/>
          </a:bodyPr>
          <a:lstStyle>
            <a:lvl1pPr marL="0" indent="0">
              <a:lnSpc>
                <a:spcPct val="100000"/>
              </a:lnSpc>
              <a:spcBef>
                <a:spcPts val="0"/>
              </a:spcBef>
              <a:spcAft>
                <a:spcPts val="1500"/>
              </a:spcAft>
              <a:buNone/>
              <a:defRPr sz="2800" b="0" i="0">
                <a:solidFill>
                  <a:schemeClr val="accent5"/>
                </a:solidFill>
                <a:latin typeface="Archivo" pitchFamily="2" charset="77"/>
                <a:cs typeface="Archivo"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Picture Placeholder 2">
            <a:extLst>
              <a:ext uri="{FF2B5EF4-FFF2-40B4-BE49-F238E27FC236}">
                <a16:creationId xmlns:a16="http://schemas.microsoft.com/office/drawing/2014/main" id="{22CC6CB9-1976-FF69-4238-079A49A17892}"/>
              </a:ext>
            </a:extLst>
          </p:cNvPr>
          <p:cNvSpPr>
            <a:spLocks noGrp="1" noChangeAspect="1"/>
          </p:cNvSpPr>
          <p:nvPr>
            <p:ph type="pic" idx="1"/>
          </p:nvPr>
        </p:nvSpPr>
        <p:spPr>
          <a:xfrm>
            <a:off x="5486400" y="0"/>
            <a:ext cx="670560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76024553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i="0" cap="all" baseline="0">
                <a:solidFill>
                  <a:schemeClr val="accent3"/>
                </a:solidFill>
                <a:latin typeface="Archivo" pitchFamily="2" charset="77"/>
                <a:cs typeface="Archivo" pitchFamily="2" charset="77"/>
              </a:defRPr>
            </a:lvl1pPr>
          </a:lstStyle>
          <a:p>
            <a:r>
              <a:rPr lang="en-US" dirty="0"/>
              <a:t>CLICK TO EDIT MASTER TITLE STYLE</a:t>
            </a:r>
          </a:p>
        </p:txBody>
      </p:sp>
      <p:sp>
        <p:nvSpPr>
          <p:cNvPr id="3" name="Content Placeholder 2"/>
          <p:cNvSpPr>
            <a:spLocks noGrp="1"/>
          </p:cNvSpPr>
          <p:nvPr>
            <p:ph idx="1"/>
          </p:nvPr>
        </p:nvSpPr>
        <p:spPr>
          <a:xfrm>
            <a:off x="1371600" y="2286000"/>
            <a:ext cx="9601200" cy="3269974"/>
          </a:xfrm>
        </p:spPr>
        <p:txBody>
          <a:bodyPr/>
          <a:lstStyle>
            <a:lvl1pPr>
              <a:defRPr>
                <a:latin typeface="Archivo" pitchFamily="2" charset="77"/>
                <a:cs typeface="Archivo" pitchFamily="2" charset="77"/>
              </a:defRPr>
            </a:lvl1pPr>
            <a:lvl2pPr>
              <a:defRPr>
                <a:latin typeface="Archivo" pitchFamily="2" charset="77"/>
                <a:cs typeface="Archivo" pitchFamily="2" charset="77"/>
              </a:defRPr>
            </a:lvl2pPr>
            <a:lvl3pPr>
              <a:defRPr>
                <a:latin typeface="Archivo" pitchFamily="2" charset="77"/>
                <a:cs typeface="Archivo" pitchFamily="2" charset="77"/>
              </a:defRPr>
            </a:lvl3pPr>
            <a:lvl4pPr>
              <a:defRPr>
                <a:latin typeface="Archivo" pitchFamily="2" charset="77"/>
                <a:cs typeface="Archivo" pitchFamily="2" charset="77"/>
              </a:defRPr>
            </a:lvl4pPr>
            <a:lvl5pPr>
              <a:defRPr>
                <a:latin typeface="Archivo" pitchFamily="2" charset="77"/>
                <a:cs typeface="Archivo"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B7BF22-EA25-324F-A1DF-D2FC217523D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933990" y="1301360"/>
            <a:ext cx="9612971" cy="2852737"/>
          </a:xfrm>
        </p:spPr>
        <p:txBody>
          <a:bodyPr anchor="t">
            <a:noAutofit/>
          </a:bodyPr>
          <a:lstStyle>
            <a:lvl1pPr algn="l">
              <a:defRPr sz="6600" b="1" i="0" cap="all" baseline="0">
                <a:solidFill>
                  <a:schemeClr val="tx2"/>
                </a:solidFill>
                <a:latin typeface="Archivo" pitchFamily="2" charset="77"/>
                <a:cs typeface="Archivo" pitchFamily="2" charset="77"/>
              </a:defRPr>
            </a:lvl1pPr>
          </a:lstStyle>
          <a:p>
            <a:r>
              <a:rPr lang="en-US" dirty="0"/>
              <a:t>Click to edit Master title style</a:t>
            </a:r>
          </a:p>
        </p:txBody>
      </p:sp>
      <p:sp>
        <p:nvSpPr>
          <p:cNvPr id="3" name="Text Placeholder 2"/>
          <p:cNvSpPr>
            <a:spLocks noGrp="1"/>
          </p:cNvSpPr>
          <p:nvPr>
            <p:ph type="body" idx="1"/>
          </p:nvPr>
        </p:nvSpPr>
        <p:spPr>
          <a:xfrm>
            <a:off x="933990" y="4216328"/>
            <a:ext cx="9612971" cy="1143324"/>
          </a:xfrm>
        </p:spPr>
        <p:txBody>
          <a:bodyPr/>
          <a:lstStyle>
            <a:lvl1pPr marL="0" indent="0" algn="l">
              <a:lnSpc>
                <a:spcPct val="112000"/>
              </a:lnSpc>
              <a:spcBef>
                <a:spcPts val="0"/>
              </a:spcBef>
              <a:spcAft>
                <a:spcPts val="0"/>
              </a:spcAft>
              <a:buNone/>
              <a:defRPr sz="2400">
                <a:solidFill>
                  <a:schemeClr val="tx2"/>
                </a:solidFill>
                <a:latin typeface="Archivo" pitchFamily="2" charset="77"/>
                <a:cs typeface="Archivo"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71600" y="2285999"/>
            <a:ext cx="4447786" cy="3289853"/>
          </a:xfrm>
        </p:spPr>
        <p:txBody>
          <a:bodyPr/>
          <a:lstStyle>
            <a:lvl1pPr>
              <a:defRPr baseline="0">
                <a:solidFill>
                  <a:schemeClr val="tx2"/>
                </a:solidFill>
                <a:latin typeface="Archivo" pitchFamily="2" charset="77"/>
                <a:cs typeface="Archivo" pitchFamily="2" charset="77"/>
              </a:defRPr>
            </a:lvl1pPr>
            <a:lvl2pPr>
              <a:defRPr baseline="0">
                <a:solidFill>
                  <a:schemeClr val="tx2"/>
                </a:solidFill>
                <a:latin typeface="Archivo" pitchFamily="2" charset="77"/>
                <a:cs typeface="Archivo" pitchFamily="2" charset="77"/>
              </a:defRPr>
            </a:lvl2pPr>
            <a:lvl3pPr>
              <a:defRPr baseline="0">
                <a:solidFill>
                  <a:schemeClr val="tx2"/>
                </a:solidFill>
                <a:latin typeface="Archivo" pitchFamily="2" charset="77"/>
                <a:cs typeface="Archivo" pitchFamily="2" charset="77"/>
              </a:defRPr>
            </a:lvl3pPr>
            <a:lvl4pPr>
              <a:defRPr baseline="0">
                <a:solidFill>
                  <a:schemeClr val="tx2"/>
                </a:solidFill>
                <a:latin typeface="Archivo" pitchFamily="2" charset="77"/>
                <a:cs typeface="Archivo" pitchFamily="2" charset="77"/>
              </a:defRPr>
            </a:lvl4pPr>
            <a:lvl5pPr>
              <a:defRPr baseline="0">
                <a:solidFill>
                  <a:schemeClr val="tx2"/>
                </a:solidFill>
                <a:latin typeface="Archivo" pitchFamily="2" charset="77"/>
                <a:cs typeface="Archivo"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25403" y="2285999"/>
            <a:ext cx="4447786" cy="3289853"/>
          </a:xfrm>
        </p:spPr>
        <p:txBody>
          <a:bodyPr/>
          <a:lstStyle>
            <a:lvl1pPr>
              <a:defRPr>
                <a:solidFill>
                  <a:schemeClr val="tx2"/>
                </a:solidFill>
                <a:latin typeface="Archivo" pitchFamily="2" charset="77"/>
                <a:cs typeface="Archivo" pitchFamily="2" charset="77"/>
              </a:defRPr>
            </a:lvl1pPr>
            <a:lvl2pPr>
              <a:defRPr>
                <a:solidFill>
                  <a:schemeClr val="tx2"/>
                </a:solidFill>
                <a:latin typeface="Archivo" pitchFamily="2" charset="77"/>
                <a:cs typeface="Archivo" pitchFamily="2" charset="77"/>
              </a:defRPr>
            </a:lvl2pPr>
            <a:lvl3pPr>
              <a:defRPr>
                <a:solidFill>
                  <a:schemeClr val="tx2"/>
                </a:solidFill>
                <a:latin typeface="Archivo" pitchFamily="2" charset="77"/>
                <a:cs typeface="Archivo" pitchFamily="2" charset="77"/>
              </a:defRPr>
            </a:lvl3pPr>
            <a:lvl4pPr>
              <a:defRPr>
                <a:solidFill>
                  <a:schemeClr val="tx2"/>
                </a:solidFill>
                <a:latin typeface="Archivo" pitchFamily="2" charset="77"/>
                <a:cs typeface="Archivo" pitchFamily="2" charset="77"/>
              </a:defRPr>
            </a:lvl4pPr>
            <a:lvl5pPr>
              <a:defRPr>
                <a:solidFill>
                  <a:schemeClr val="tx2"/>
                </a:solidFill>
                <a:latin typeface="Archivo" pitchFamily="2" charset="77"/>
                <a:cs typeface="Archivo"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1C48BD02-1FBD-5144-90EE-423A59119F94}"/>
              </a:ext>
            </a:extLst>
          </p:cNvPr>
          <p:cNvSpPr>
            <a:spLocks noGrp="1"/>
          </p:cNvSpPr>
          <p:nvPr>
            <p:ph type="title" hasCustomPrompt="1"/>
          </p:nvPr>
        </p:nvSpPr>
        <p:spPr>
          <a:xfrm>
            <a:off x="1371600" y="685800"/>
            <a:ext cx="9601200" cy="1485900"/>
          </a:xfrm>
        </p:spPr>
        <p:txBody>
          <a:bodyPr/>
          <a:lstStyle>
            <a:lvl1pPr>
              <a:defRPr sz="4000" b="1" i="0">
                <a:solidFill>
                  <a:schemeClr val="accent3"/>
                </a:solidFill>
                <a:latin typeface="Archivo" pitchFamily="2" charset="77"/>
                <a:cs typeface="Archivo" pitchFamily="2" charset="77"/>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1"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71600" y="3305208"/>
            <a:ext cx="4443984" cy="2332862"/>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1"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25014" y="3305207"/>
            <a:ext cx="4443984" cy="233286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A59AC61D-44B8-264A-903F-1DC01876947D}"/>
              </a:ext>
            </a:extLst>
          </p:cNvPr>
          <p:cNvSpPr>
            <a:spLocks noGrp="1"/>
          </p:cNvSpPr>
          <p:nvPr>
            <p:ph type="title" hasCustomPrompt="1"/>
          </p:nvPr>
        </p:nvSpPr>
        <p:spPr>
          <a:xfrm>
            <a:off x="1371600" y="685800"/>
            <a:ext cx="9601200" cy="1485900"/>
          </a:xfrm>
        </p:spPr>
        <p:txBody>
          <a:bodyPr/>
          <a:lstStyle>
            <a:lvl1pPr>
              <a:defRPr b="1" i="0">
                <a:solidFill>
                  <a:schemeClr val="accent3"/>
                </a:solidFill>
                <a:latin typeface="Archivo" pitchFamily="2" charset="77"/>
                <a:cs typeface="Archivo" pitchFamily="2" charset="77"/>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ons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9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0454" y="1301360"/>
            <a:ext cx="9527060" cy="1143325"/>
          </a:xfrm>
        </p:spPr>
        <p:txBody>
          <a:bodyPr anchor="t">
            <a:noAutofit/>
          </a:bodyPr>
          <a:lstStyle>
            <a:lvl1pPr algn="l">
              <a:defRPr sz="6600" b="1" i="0" cap="all" baseline="0">
                <a:solidFill>
                  <a:schemeClr val="tx2"/>
                </a:solidFill>
                <a:latin typeface="Archivo" pitchFamily="2" charset="77"/>
                <a:cs typeface="Archivo" pitchFamily="2" charset="77"/>
              </a:defRPr>
            </a:lvl1pPr>
          </a:lstStyle>
          <a:p>
            <a:r>
              <a:rPr lang="en-US" dirty="0"/>
              <a:t>title</a:t>
            </a:r>
          </a:p>
        </p:txBody>
      </p:sp>
      <p:sp>
        <p:nvSpPr>
          <p:cNvPr id="3" name="Text Placeholder 2"/>
          <p:cNvSpPr>
            <a:spLocks noGrp="1"/>
          </p:cNvSpPr>
          <p:nvPr>
            <p:ph type="body" idx="1" hasCustomPrompt="1"/>
          </p:nvPr>
        </p:nvSpPr>
        <p:spPr>
          <a:xfrm>
            <a:off x="1470454" y="2545492"/>
            <a:ext cx="9527060" cy="2814160"/>
          </a:xfrm>
        </p:spPr>
        <p:txBody>
          <a:bodyPr/>
          <a:lstStyle>
            <a:lvl1pPr marL="0" indent="0" algn="l">
              <a:lnSpc>
                <a:spcPct val="112000"/>
              </a:lnSpc>
              <a:spcBef>
                <a:spcPts val="0"/>
              </a:spcBef>
              <a:spcAft>
                <a:spcPts val="0"/>
              </a:spcAft>
              <a:buNone/>
              <a:defRPr sz="2400">
                <a:solidFill>
                  <a:schemeClr val="tx2"/>
                </a:solidFill>
                <a:latin typeface="Archivo" pitchFamily="2" charset="77"/>
                <a:cs typeface="Archivo"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your text.</a:t>
            </a:r>
          </a:p>
        </p:txBody>
      </p:sp>
    </p:spTree>
    <p:extLst>
      <p:ext uri="{BB962C8B-B14F-4D97-AF65-F5344CB8AC3E}">
        <p14:creationId xmlns:p14="http://schemas.microsoft.com/office/powerpoint/2010/main" val="211340134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CFBCA9-838E-494C-BD0C-7B44E78CFAEF}"/>
              </a:ext>
            </a:extLst>
          </p:cNvPr>
          <p:cNvPicPr>
            <a:picLocks noChangeAspect="1"/>
          </p:cNvPicPr>
          <p:nvPr userDrawn="1"/>
        </p:nvPicPr>
        <p:blipFill>
          <a:blip r:embed="rId2"/>
          <a:srcRect/>
          <a:stretch/>
        </p:blipFill>
        <p:spPr>
          <a:xfrm>
            <a:off x="0" y="0"/>
            <a:ext cx="5397500" cy="6858000"/>
          </a:xfrm>
          <a:prstGeom prst="rect">
            <a:avLst/>
          </a:prstGeom>
        </p:spPr>
      </p:pic>
      <p:sp>
        <p:nvSpPr>
          <p:cNvPr id="2" name="Title 1"/>
          <p:cNvSpPr>
            <a:spLocks noGrp="1"/>
          </p:cNvSpPr>
          <p:nvPr>
            <p:ph type="title" hasCustomPrompt="1"/>
          </p:nvPr>
        </p:nvSpPr>
        <p:spPr>
          <a:xfrm>
            <a:off x="723900" y="685800"/>
            <a:ext cx="3855720" cy="2157884"/>
          </a:xfrm>
        </p:spPr>
        <p:txBody>
          <a:bodyPr anchor="t">
            <a:noAutofit/>
          </a:bodyPr>
          <a:lstStyle>
            <a:lvl1pPr>
              <a:lnSpc>
                <a:spcPct val="84000"/>
              </a:lnSpc>
              <a:defRPr sz="4000" b="1" i="0" baseline="0">
                <a:solidFill>
                  <a:schemeClr val="bg1"/>
                </a:solidFill>
                <a:latin typeface="Archivo ExtraBold" pitchFamily="2" charset="77"/>
                <a:cs typeface="Archivo ExtraBold" pitchFamily="2" charset="77"/>
              </a:defRPr>
            </a:lvl1pPr>
          </a:lstStyle>
          <a:p>
            <a:r>
              <a:rPr lang="en-US" dirty="0"/>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723900" y="2856344"/>
            <a:ext cx="3855720" cy="3011056"/>
          </a:xfrm>
        </p:spPr>
        <p:txBody>
          <a:bodyPr>
            <a:normAutofit/>
          </a:bodyPr>
          <a:lstStyle>
            <a:lvl1pPr marL="0" indent="0">
              <a:lnSpc>
                <a:spcPct val="100000"/>
              </a:lnSpc>
              <a:spcBef>
                <a:spcPts val="0"/>
              </a:spcBef>
              <a:spcAft>
                <a:spcPts val="1500"/>
              </a:spcAft>
              <a:buNone/>
              <a:defRPr sz="2800" b="0" i="0">
                <a:solidFill>
                  <a:schemeClr val="accent5"/>
                </a:solidFill>
                <a:latin typeface="Archivo" pitchFamily="2" charset="77"/>
                <a:cs typeface="Archivo"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60" r:id="rId7"/>
    <p:sldLayoutId id="2147483655" r:id="rId8"/>
    <p:sldLayoutId id="2147483656" r:id="rId9"/>
    <p:sldLayoutId id="2147483659" r:id="rId10"/>
  </p:sldLayoutIdLst>
  <p:txStyles>
    <p:titleStyle>
      <a:lvl1pPr algn="l" defTabSz="914400" rtl="0" eaLnBrk="1" latinLnBrk="0" hangingPunct="1">
        <a:lnSpc>
          <a:spcPct val="89000"/>
        </a:lnSpc>
        <a:spcBef>
          <a:spcPct val="0"/>
        </a:spcBef>
        <a:buNone/>
        <a:defRPr sz="4000" b="1" i="0" kern="1200" baseline="0">
          <a:solidFill>
            <a:schemeClr val="accent3"/>
          </a:solidFill>
          <a:latin typeface="Archivo" pitchFamily="2" charset="77"/>
          <a:ea typeface="+mj-ea"/>
          <a:cs typeface="Archivo" pitchFamily="2" charset="77"/>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Archivo" pitchFamily="2" charset="77"/>
          <a:ea typeface="+mn-ea"/>
          <a:cs typeface="Archivo" pitchFamily="2" charset="77"/>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Archivo" pitchFamily="2" charset="77"/>
          <a:ea typeface="+mn-ea"/>
          <a:cs typeface="Archivo" pitchFamily="2" charset="77"/>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Archivo" pitchFamily="2" charset="77"/>
          <a:ea typeface="+mn-ea"/>
          <a:cs typeface="Archivo" pitchFamily="2" charset="77"/>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Archivo" pitchFamily="2" charset="77"/>
          <a:ea typeface="+mn-ea"/>
          <a:cs typeface="Archivo" pitchFamily="2" charset="77"/>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Archivo" pitchFamily="2" charset="77"/>
          <a:ea typeface="+mn-ea"/>
          <a:cs typeface="Archivo" pitchFamily="2" charset="77"/>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129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CE3E-C013-814E-AE17-0919CB7A2DD8}"/>
              </a:ext>
            </a:extLst>
          </p:cNvPr>
          <p:cNvSpPr>
            <a:spLocks noGrp="1"/>
          </p:cNvSpPr>
          <p:nvPr>
            <p:ph type="title"/>
          </p:nvPr>
        </p:nvSpPr>
        <p:spPr/>
        <p:txBody>
          <a:bodyPr>
            <a:normAutofit/>
          </a:bodyPr>
          <a:lstStyle/>
          <a:p>
            <a:r>
              <a:rPr lang="en-US" sz="7200" dirty="0">
                <a:latin typeface="Archivo" pitchFamily="2" charset="77"/>
                <a:cs typeface="Archivo" pitchFamily="2" charset="77"/>
              </a:rPr>
              <a:t>SAFETY MOMENT</a:t>
            </a:r>
          </a:p>
        </p:txBody>
      </p:sp>
      <p:sp>
        <p:nvSpPr>
          <p:cNvPr id="3" name="Content Placeholder 2">
            <a:extLst>
              <a:ext uri="{FF2B5EF4-FFF2-40B4-BE49-F238E27FC236}">
                <a16:creationId xmlns:a16="http://schemas.microsoft.com/office/drawing/2014/main" id="{0B18DD7A-AA74-7948-926B-B9ECEBA6FCD3}"/>
              </a:ext>
            </a:extLst>
          </p:cNvPr>
          <p:cNvSpPr>
            <a:spLocks noGrp="1"/>
          </p:cNvSpPr>
          <p:nvPr>
            <p:ph idx="1"/>
          </p:nvPr>
        </p:nvSpPr>
        <p:spPr>
          <a:xfrm>
            <a:off x="1371600" y="2039817"/>
            <a:ext cx="9601200" cy="3269974"/>
          </a:xfrm>
        </p:spPr>
        <p:txBody>
          <a:bodyPr>
            <a:noAutofit/>
          </a:bodyPr>
          <a:lstStyle/>
          <a:p>
            <a:pPr>
              <a:buFont typeface="Wingdings" pitchFamily="2" charset="2"/>
              <a:buChar char="§"/>
            </a:pPr>
            <a:r>
              <a:rPr lang="en-US" sz="2800" dirty="0">
                <a:latin typeface="Archivo" pitchFamily="2" charset="77"/>
                <a:cs typeface="Archivo" pitchFamily="2" charset="77"/>
              </a:rPr>
              <a:t>Know where your exits are.</a:t>
            </a:r>
          </a:p>
          <a:p>
            <a:pPr>
              <a:buFont typeface="Wingdings" pitchFamily="2" charset="2"/>
              <a:buChar char="§"/>
            </a:pPr>
            <a:r>
              <a:rPr lang="en-US" sz="2800" dirty="0">
                <a:latin typeface="Archivo" pitchFamily="2" charset="77"/>
                <a:cs typeface="Archivo" pitchFamily="2" charset="77"/>
              </a:rPr>
              <a:t>Write any medical conditions that you wish EMS to be aware of on the back of your name badge.</a:t>
            </a:r>
          </a:p>
          <a:p>
            <a:pPr>
              <a:buFont typeface="Wingdings" pitchFamily="2" charset="2"/>
              <a:buChar char="§"/>
            </a:pPr>
            <a:r>
              <a:rPr lang="en-US" sz="2800" dirty="0">
                <a:latin typeface="Archivo" pitchFamily="2" charset="77"/>
                <a:cs typeface="Archivo" pitchFamily="2" charset="77"/>
              </a:rPr>
              <a:t>Be aware of and report any safety hazards.</a:t>
            </a:r>
          </a:p>
          <a:p>
            <a:pPr>
              <a:buFont typeface="Wingdings" pitchFamily="2" charset="2"/>
              <a:buChar char="§"/>
            </a:pPr>
            <a:r>
              <a:rPr lang="en-US" sz="2800" dirty="0">
                <a:latin typeface="Archivo" pitchFamily="2" charset="77"/>
                <a:cs typeface="Archivo" pitchFamily="2" charset="77"/>
              </a:rPr>
              <a:t>In the event of an emergency, </a:t>
            </a:r>
            <a:r>
              <a:rPr lang="en-US" sz="2800" b="1" dirty="0">
                <a:latin typeface="Archivo" pitchFamily="2" charset="77"/>
                <a:cs typeface="Archivo" pitchFamily="2" charset="77"/>
              </a:rPr>
              <a:t>CALL </a:t>
            </a:r>
            <a:r>
              <a:rPr lang="en-US" sz="2800" b="1" i="0" u="none" strike="noStrike" dirty="0">
                <a:solidFill>
                  <a:srgbClr val="000000"/>
                </a:solidFill>
                <a:effectLst/>
                <a:latin typeface="Archivo" pitchFamily="2" charset="77"/>
                <a:cs typeface="Archivo" pitchFamily="2" charset="77"/>
              </a:rPr>
              <a:t>704-339-6090</a:t>
            </a:r>
            <a:r>
              <a:rPr lang="en-US" sz="2800" b="1" dirty="0">
                <a:latin typeface="Archivo" pitchFamily="2" charset="77"/>
                <a:cs typeface="Archivo" pitchFamily="2" charset="77"/>
              </a:rPr>
              <a:t>.</a:t>
            </a:r>
          </a:p>
        </p:txBody>
      </p:sp>
    </p:spTree>
    <p:extLst>
      <p:ext uri="{BB962C8B-B14F-4D97-AF65-F5344CB8AC3E}">
        <p14:creationId xmlns:p14="http://schemas.microsoft.com/office/powerpoint/2010/main" val="1827103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EB27-5EB7-3443-9689-72E5A60737D6}"/>
              </a:ext>
            </a:extLst>
          </p:cNvPr>
          <p:cNvSpPr>
            <a:spLocks noGrp="1"/>
          </p:cNvSpPr>
          <p:nvPr>
            <p:ph type="title"/>
          </p:nvPr>
        </p:nvSpPr>
        <p:spPr>
          <a:xfrm>
            <a:off x="1371600" y="685800"/>
            <a:ext cx="9601200" cy="725557"/>
          </a:xfrm>
        </p:spPr>
        <p:txBody>
          <a:bodyPr>
            <a:normAutofit fontScale="90000"/>
          </a:bodyPr>
          <a:lstStyle/>
          <a:p>
            <a:r>
              <a:rPr lang="en-US" sz="5300" dirty="0">
                <a:latin typeface="Archivo" pitchFamily="2" charset="77"/>
                <a:cs typeface="Archivo" pitchFamily="2" charset="77"/>
              </a:rPr>
              <a:t>disclaimers</a:t>
            </a:r>
            <a:endParaRPr lang="en-US" dirty="0">
              <a:latin typeface="Archivo" pitchFamily="2" charset="77"/>
              <a:cs typeface="Archivo" pitchFamily="2" charset="77"/>
            </a:endParaRPr>
          </a:p>
        </p:txBody>
      </p:sp>
      <p:sp>
        <p:nvSpPr>
          <p:cNvPr id="3" name="Content Placeholder 2">
            <a:extLst>
              <a:ext uri="{FF2B5EF4-FFF2-40B4-BE49-F238E27FC236}">
                <a16:creationId xmlns:a16="http://schemas.microsoft.com/office/drawing/2014/main" id="{1C54C85F-ADA0-074D-B269-7315CBC7CF03}"/>
              </a:ext>
            </a:extLst>
          </p:cNvPr>
          <p:cNvSpPr>
            <a:spLocks noGrp="1"/>
          </p:cNvSpPr>
          <p:nvPr>
            <p:ph idx="1"/>
          </p:nvPr>
        </p:nvSpPr>
        <p:spPr>
          <a:xfrm>
            <a:off x="1371600" y="1610139"/>
            <a:ext cx="9313524" cy="3945835"/>
          </a:xfrm>
        </p:spPr>
        <p:txBody>
          <a:bodyPr>
            <a:normAutofit fontScale="92500" lnSpcReduction="20000"/>
          </a:bodyPr>
          <a:lstStyle/>
          <a:p>
            <a:pPr>
              <a:lnSpc>
                <a:spcPct val="120000"/>
              </a:lnSpc>
              <a:buFont typeface="Wingdings" pitchFamily="2" charset="2"/>
              <a:buChar char="§"/>
            </a:pPr>
            <a:r>
              <a:rPr lang="en-US" dirty="0">
                <a:latin typeface="Archivo" pitchFamily="2" charset="77"/>
                <a:cs typeface="Archivo" pitchFamily="2" charset="77"/>
              </a:rPr>
              <a:t>This presentations contains proprietary information which is protected.  All rights are reserved. No part of this document may be reproduced, modified, distributed, or translated into another language without prior written consent.</a:t>
            </a:r>
          </a:p>
          <a:p>
            <a:pPr>
              <a:lnSpc>
                <a:spcPct val="120000"/>
              </a:lnSpc>
              <a:buFont typeface="Wingdings" pitchFamily="2" charset="2"/>
              <a:buChar char="§"/>
            </a:pPr>
            <a:r>
              <a:rPr lang="en-US" dirty="0">
                <a:latin typeface="Archivo" pitchFamily="2" charset="77"/>
                <a:cs typeface="Archivo" pitchFamily="2" charset="77"/>
              </a:rPr>
              <a:t>This presentation may contain copyrighted material without asking permission from the owner but that the use falls within the standards of "fair use". Title 17, Chapter 1, Section 107 US Copyright Law.</a:t>
            </a:r>
          </a:p>
          <a:p>
            <a:pPr>
              <a:lnSpc>
                <a:spcPct val="120000"/>
              </a:lnSpc>
              <a:buFont typeface="Wingdings" pitchFamily="2" charset="2"/>
              <a:buChar char="§"/>
            </a:pPr>
            <a:r>
              <a:rPr lang="en-US" dirty="0">
                <a:latin typeface="Archivo" pitchFamily="2" charset="77"/>
                <a:cs typeface="Archivo" pitchFamily="2" charset="77"/>
              </a:rPr>
              <a:t>Presentations are intended for educational purposes only and do not replace independent professional judgment. Statements of fact and opinions expressed are those of the participants individually and, unless expressly stated to the contrary, are not the opinion or position of the SGA Natural Gas Association, its co-sponsors, or its committees. Attendees should note that sessions are recorded and may be published in various media, including print, audio and video formats without further notice.</a:t>
            </a:r>
          </a:p>
        </p:txBody>
      </p:sp>
    </p:spTree>
    <p:extLst>
      <p:ext uri="{BB962C8B-B14F-4D97-AF65-F5344CB8AC3E}">
        <p14:creationId xmlns:p14="http://schemas.microsoft.com/office/powerpoint/2010/main" val="58306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CE65E-137D-F546-85D2-DDF90D70DD53}"/>
              </a:ext>
            </a:extLst>
          </p:cNvPr>
          <p:cNvSpPr>
            <a:spLocks noGrp="1"/>
          </p:cNvSpPr>
          <p:nvPr>
            <p:ph type="title"/>
          </p:nvPr>
        </p:nvSpPr>
        <p:spPr>
          <a:xfrm>
            <a:off x="550905" y="1995616"/>
            <a:ext cx="4503008" cy="2157884"/>
          </a:xfrm>
        </p:spPr>
        <p:txBody>
          <a:bodyPr/>
          <a:lstStyle/>
          <a:p>
            <a:r>
              <a:rPr lang="en-US" sz="20000" b="1" dirty="0">
                <a:latin typeface="Archivo Black" pitchFamily="2" charset="77"/>
                <a:cs typeface="Archivo Black" pitchFamily="2" charset="77"/>
              </a:rPr>
              <a:t>QA</a:t>
            </a:r>
          </a:p>
        </p:txBody>
      </p:sp>
      <p:sp>
        <p:nvSpPr>
          <p:cNvPr id="4" name="Text Placeholder 3">
            <a:extLst>
              <a:ext uri="{FF2B5EF4-FFF2-40B4-BE49-F238E27FC236}">
                <a16:creationId xmlns:a16="http://schemas.microsoft.com/office/drawing/2014/main" id="{920E053F-B544-B842-B951-D1CA15CDB65B}"/>
              </a:ext>
            </a:extLst>
          </p:cNvPr>
          <p:cNvSpPr>
            <a:spLocks noGrp="1"/>
          </p:cNvSpPr>
          <p:nvPr>
            <p:ph type="body" sz="half" idx="2"/>
          </p:nvPr>
        </p:nvSpPr>
        <p:spPr>
          <a:xfrm>
            <a:off x="1919001" y="2881058"/>
            <a:ext cx="3855720" cy="3011056"/>
          </a:xfrm>
        </p:spPr>
        <p:txBody>
          <a:bodyPr>
            <a:normAutofit/>
          </a:bodyPr>
          <a:lstStyle/>
          <a:p>
            <a:r>
              <a:rPr lang="en-US" sz="11500" b="1" dirty="0">
                <a:latin typeface="Archivo ExtraBold" pitchFamily="2" charset="77"/>
                <a:cs typeface="Archivo ExtraBold" pitchFamily="2" charset="77"/>
              </a:rPr>
              <a:t>&amp;</a:t>
            </a:r>
          </a:p>
        </p:txBody>
      </p:sp>
      <p:pic>
        <p:nvPicPr>
          <p:cNvPr id="6" name="Picture Placeholder 5" descr="A group of people raising their hands&#10;&#10;Description automatically generated">
            <a:extLst>
              <a:ext uri="{FF2B5EF4-FFF2-40B4-BE49-F238E27FC236}">
                <a16:creationId xmlns:a16="http://schemas.microsoft.com/office/drawing/2014/main" id="{87341DED-7753-8841-9929-36800093BFF3}"/>
              </a:ext>
            </a:extLst>
          </p:cNvPr>
          <p:cNvPicPr>
            <a:picLocks noGrp="1" noChangeAspect="1"/>
          </p:cNvPicPr>
          <p:nvPr>
            <p:ph type="pic" idx="1"/>
          </p:nvPr>
        </p:nvPicPr>
        <p:blipFill rotWithShape="1">
          <a:blip r:embed="rId2"/>
          <a:srcRect l="17369" r="17369"/>
          <a:stretch/>
        </p:blipFill>
        <p:spPr/>
      </p:pic>
    </p:spTree>
    <p:extLst>
      <p:ext uri="{BB962C8B-B14F-4D97-AF65-F5344CB8AC3E}">
        <p14:creationId xmlns:p14="http://schemas.microsoft.com/office/powerpoint/2010/main" val="3836235386"/>
      </p:ext>
    </p:extLst>
  </p:cSld>
  <p:clrMapOvr>
    <a:masterClrMapping/>
  </p:clrMapOvr>
</p:sld>
</file>

<file path=ppt/theme/theme1.xml><?xml version="1.0" encoding="utf-8"?>
<a:theme xmlns:a="http://schemas.openxmlformats.org/drawingml/2006/main" name="Crop">
  <a:themeElements>
    <a:clrScheme name="Spring Gas">
      <a:dk1>
        <a:srgbClr val="000000"/>
      </a:dk1>
      <a:lt1>
        <a:srgbClr val="FFFFFF"/>
      </a:lt1>
      <a:dk2>
        <a:srgbClr val="000000"/>
      </a:dk2>
      <a:lt2>
        <a:srgbClr val="FFFFFF"/>
      </a:lt2>
      <a:accent1>
        <a:srgbClr val="0099DA"/>
      </a:accent1>
      <a:accent2>
        <a:srgbClr val="B2D234"/>
      </a:accent2>
      <a:accent3>
        <a:srgbClr val="005FAE"/>
      </a:accent3>
      <a:accent4>
        <a:srgbClr val="FDB913"/>
      </a:accent4>
      <a:accent5>
        <a:srgbClr val="FFDE6C"/>
      </a:accent5>
      <a:accent6>
        <a:srgbClr val="6CB33F"/>
      </a:accent6>
      <a:hlink>
        <a:srgbClr val="009DD0"/>
      </a:hlink>
      <a:folHlink>
        <a:srgbClr val="006EAB"/>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
  <TotalTime>3551</TotalTime>
  <Words>206</Words>
  <Application>Microsoft Macintosh PowerPoint</Application>
  <PresentationFormat>Widescreen</PresentationFormat>
  <Paragraphs>11</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Archivo</vt:lpstr>
      <vt:lpstr>Archivo Black</vt:lpstr>
      <vt:lpstr>Archivo ExtraBold</vt:lpstr>
      <vt:lpstr>Franklin Gothic Book</vt:lpstr>
      <vt:lpstr>Wingdings</vt:lpstr>
      <vt:lpstr>Crop</vt:lpstr>
      <vt:lpstr>PowerPoint Presentation</vt:lpstr>
      <vt:lpstr>SAFETY MOMENT</vt:lpstr>
      <vt:lpstr>disclaimers</vt:lpstr>
      <vt:lpstr>QA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Woodard</dc:creator>
  <cp:lastModifiedBy>Jessica Lytle</cp:lastModifiedBy>
  <cp:revision>19</cp:revision>
  <dcterms:created xsi:type="dcterms:W3CDTF">2022-01-27T21:23:04Z</dcterms:created>
  <dcterms:modified xsi:type="dcterms:W3CDTF">2026-02-04T18:18:08Z</dcterms:modified>
</cp:coreProperties>
</file>