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319" r:id="rId2"/>
    <p:sldId id="320" r:id="rId3"/>
    <p:sldId id="321" r:id="rId4"/>
    <p:sldId id="296" r:id="rId5"/>
    <p:sldId id="268" r:id="rId6"/>
    <p:sldId id="295" r:id="rId7"/>
    <p:sldId id="333" r:id="rId8"/>
    <p:sldId id="334" r:id="rId9"/>
    <p:sldId id="313" r:id="rId10"/>
    <p:sldId id="322" r:id="rId11"/>
    <p:sldId id="314" r:id="rId12"/>
    <p:sldId id="317" r:id="rId13"/>
    <p:sldId id="294"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65"/>
    <a:srgbClr val="6CB33F"/>
    <a:srgbClr val="0179C1"/>
    <a:srgbClr val="0079C1"/>
    <a:srgbClr val="F5F9D9"/>
    <a:srgbClr val="138BCD"/>
    <a:srgbClr val="0099DA"/>
    <a:srgbClr val="20419A"/>
    <a:srgbClr val="B2D235"/>
    <a:srgbClr val="D2A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ECC"/>
          </a:solidFill>
        </a:fill>
      </a:tcStyle>
    </a:wholeTbl>
    <a:band2H>
      <a:tcTxStyle/>
      <a:tcStyle>
        <a:tcBdr/>
        <a:fill>
          <a:solidFill>
            <a:srgbClr val="E9EFE7"/>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EDCD"/>
          </a:solidFill>
        </a:fill>
      </a:tcStyle>
    </a:wholeTbl>
    <a:band2H>
      <a:tcTxStyle/>
      <a:tcStyle>
        <a:tcBdr/>
        <a:fill>
          <a:solidFill>
            <a:srgbClr val="F4F6E7"/>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9E4"/>
          </a:solidFill>
        </a:fill>
      </a:tcStyle>
    </a:wholeTbl>
    <a:band2H>
      <a:tcTxStyle/>
      <a:tcStyle>
        <a:tcBdr/>
        <a:fill>
          <a:solidFill>
            <a:srgbClr val="E6EDF2"/>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41"/>
    <p:restoredTop sz="94672"/>
  </p:normalViewPr>
  <p:slideViewPr>
    <p:cSldViewPr snapToGrid="0" snapToObjects="1">
      <p:cViewPr varScale="1">
        <p:scale>
          <a:sx n="99" d="100"/>
          <a:sy n="99" d="100"/>
        </p:scale>
        <p:origin x="848"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86E432-82E2-3A4B-9FB9-43E89DC8CB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3E913B-6271-714A-9F37-311374404C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0EF66C-F4DB-4448-AD9A-CE306E707CB9}" type="datetimeFigureOut">
              <a:rPr lang="en-US" smtClean="0"/>
              <a:t>12/2/25</a:t>
            </a:fld>
            <a:endParaRPr lang="en-US"/>
          </a:p>
        </p:txBody>
      </p:sp>
      <p:sp>
        <p:nvSpPr>
          <p:cNvPr id="4" name="Footer Placeholder 3">
            <a:extLst>
              <a:ext uri="{FF2B5EF4-FFF2-40B4-BE49-F238E27FC236}">
                <a16:creationId xmlns:a16="http://schemas.microsoft.com/office/drawing/2014/main" id="{AE754A6C-697E-3E42-B99B-B84B7BC2C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EBAD8D-E1C4-3543-B7DB-B75E5BEF2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A2BA65-3E71-4A4B-842B-BC3A2C743FEA}" type="slidenum">
              <a:rPr lang="en-US" smtClean="0"/>
              <a:t>‹#›</a:t>
            </a:fld>
            <a:endParaRPr lang="en-US"/>
          </a:p>
        </p:txBody>
      </p:sp>
    </p:spTree>
    <p:extLst>
      <p:ext uri="{BB962C8B-B14F-4D97-AF65-F5344CB8AC3E}">
        <p14:creationId xmlns:p14="http://schemas.microsoft.com/office/powerpoint/2010/main" val="400740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5117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Presen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541CCF7-1D22-ABDD-0401-6C4B5248200C}"/>
              </a:ext>
            </a:extLst>
          </p:cNvPr>
          <p:cNvSpPr>
            <a:spLocks noGrp="1"/>
          </p:cNvSpPr>
          <p:nvPr>
            <p:ph type="body" sz="quarter" idx="10"/>
          </p:nvPr>
        </p:nvSpPr>
        <p:spPr>
          <a:xfrm>
            <a:off x="2207905" y="1719263"/>
            <a:ext cx="7287975" cy="360336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a:extLst>
              <a:ext uri="{FF2B5EF4-FFF2-40B4-BE49-F238E27FC236}">
                <a16:creationId xmlns:a16="http://schemas.microsoft.com/office/drawing/2014/main" id="{4F0ABC84-EBF5-B4F2-E993-BF591C652487}"/>
              </a:ext>
            </a:extLst>
          </p:cNvPr>
          <p:cNvSpPr>
            <a:spLocks noGrp="1"/>
          </p:cNvSpPr>
          <p:nvPr>
            <p:ph type="title" hasCustomPrompt="1"/>
          </p:nvPr>
        </p:nvSpPr>
        <p:spPr>
          <a:xfrm>
            <a:off x="2207905" y="816746"/>
            <a:ext cx="7287975" cy="754157"/>
          </a:xfrm>
          <a:prstGeom prst="rect">
            <a:avLst/>
          </a:prstGeom>
        </p:spPr>
        <p:txBody>
          <a:bodyPr/>
          <a:lstStyle>
            <a:lvl1pPr>
              <a:defRPr>
                <a:solidFill>
                  <a:schemeClr val="accent2"/>
                </a:solidFill>
              </a:defRPr>
            </a:lvl1pPr>
          </a:lstStyle>
          <a:p>
            <a:pPr lvl="0"/>
            <a:r>
              <a:rPr lang="en-US" dirty="0"/>
              <a:t>Type your title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Presenter B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3C59BA9-AC88-F520-3C2A-111AFF077430}"/>
              </a:ext>
            </a:extLst>
          </p:cNvPr>
          <p:cNvSpPr>
            <a:spLocks noGrp="1"/>
          </p:cNvSpPr>
          <p:nvPr>
            <p:ph type="body" sz="quarter" idx="10" hasCustomPrompt="1"/>
          </p:nvPr>
        </p:nvSpPr>
        <p:spPr>
          <a:xfrm>
            <a:off x="4667531" y="2006893"/>
            <a:ext cx="5929512" cy="3097875"/>
          </a:xfrm>
        </p:spPr>
        <p:txBody>
          <a:bodyPr/>
          <a:lstStyle>
            <a:lvl1pPr marL="0" indent="0">
              <a:lnSpc>
                <a:spcPct val="120000"/>
              </a:lnSpc>
              <a:buNone/>
              <a:defRPr sz="2200"/>
            </a:lvl1pPr>
          </a:lstStyle>
          <a:p>
            <a:pPr lvl="0"/>
            <a:r>
              <a:rPr lang="en-US" dirty="0"/>
              <a:t>Best known as a natural philosopher, particularly in the field of chemistry, but his scientific work covered many areas including hydrostatics, physics, medicine, earth sciences, natural history, and alchemy. In 1660 he helped found the Royal Society of London.</a:t>
            </a:r>
          </a:p>
        </p:txBody>
      </p:sp>
      <p:sp>
        <p:nvSpPr>
          <p:cNvPr id="7" name="Title 6">
            <a:extLst>
              <a:ext uri="{FF2B5EF4-FFF2-40B4-BE49-F238E27FC236}">
                <a16:creationId xmlns:a16="http://schemas.microsoft.com/office/drawing/2014/main" id="{11522F08-7813-9A1A-34AE-5269B7BF4EA2}"/>
              </a:ext>
            </a:extLst>
          </p:cNvPr>
          <p:cNvSpPr>
            <a:spLocks noGrp="1"/>
          </p:cNvSpPr>
          <p:nvPr>
            <p:ph type="title" hasCustomPrompt="1"/>
          </p:nvPr>
        </p:nvSpPr>
        <p:spPr>
          <a:xfrm>
            <a:off x="4667531" y="945163"/>
            <a:ext cx="5950425" cy="829552"/>
          </a:xfrm>
        </p:spPr>
        <p:txBody>
          <a:bodyPr/>
          <a:lstStyle>
            <a:lvl1pPr>
              <a:lnSpc>
                <a:spcPts val="3500"/>
              </a:lnSpc>
              <a:defRPr>
                <a:solidFill>
                  <a:schemeClr val="accent2"/>
                </a:solidFill>
              </a:defRPr>
            </a:lvl1pPr>
          </a:lstStyle>
          <a:p>
            <a:r>
              <a:rPr lang="en-US" b="1" dirty="0"/>
              <a:t>Your presenter:</a:t>
            </a:r>
            <a:br>
              <a:rPr lang="en-US" b="1" dirty="0"/>
            </a:br>
            <a:r>
              <a:rPr lang="en-US" b="1" dirty="0"/>
              <a:t>Robert Boyle</a:t>
            </a:r>
          </a:p>
        </p:txBody>
      </p:sp>
      <p:sp>
        <p:nvSpPr>
          <p:cNvPr id="9" name="Picture Placeholder 8">
            <a:extLst>
              <a:ext uri="{FF2B5EF4-FFF2-40B4-BE49-F238E27FC236}">
                <a16:creationId xmlns:a16="http://schemas.microsoft.com/office/drawing/2014/main" id="{6826905F-36FC-29A4-DBF1-7C7DEC3357FB}"/>
              </a:ext>
            </a:extLst>
          </p:cNvPr>
          <p:cNvSpPr>
            <a:spLocks noGrp="1"/>
          </p:cNvSpPr>
          <p:nvPr>
            <p:ph type="pic" sz="quarter" idx="11"/>
          </p:nvPr>
        </p:nvSpPr>
        <p:spPr>
          <a:xfrm>
            <a:off x="900751" y="945164"/>
            <a:ext cx="3316407" cy="4159156"/>
          </a:xfrm>
        </p:spPr>
        <p:txBody>
          <a:bodyPr/>
          <a:lstStyle/>
          <a:p>
            <a:endParaRPr lang="en-US" dirty="0"/>
          </a:p>
        </p:txBody>
      </p:sp>
    </p:spTree>
    <p:extLst>
      <p:ext uri="{BB962C8B-B14F-4D97-AF65-F5344CB8AC3E}">
        <p14:creationId xmlns:p14="http://schemas.microsoft.com/office/powerpoint/2010/main" val="399523608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resenter B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522F08-7813-9A1A-34AE-5269B7BF4EA2}"/>
              </a:ext>
            </a:extLst>
          </p:cNvPr>
          <p:cNvSpPr>
            <a:spLocks noGrp="1"/>
          </p:cNvSpPr>
          <p:nvPr>
            <p:ph type="title" hasCustomPrompt="1"/>
          </p:nvPr>
        </p:nvSpPr>
        <p:spPr>
          <a:xfrm>
            <a:off x="900752" y="945163"/>
            <a:ext cx="9853683" cy="829552"/>
          </a:xfrm>
        </p:spPr>
        <p:txBody>
          <a:bodyPr/>
          <a:lstStyle>
            <a:lvl1pPr>
              <a:lnSpc>
                <a:spcPts val="3500"/>
              </a:lnSpc>
              <a:defRPr>
                <a:solidFill>
                  <a:schemeClr val="accent2"/>
                </a:solidFill>
              </a:defRPr>
            </a:lvl1pPr>
          </a:lstStyle>
          <a:p>
            <a:r>
              <a:rPr lang="en-US" b="1" dirty="0"/>
              <a:t>Your presenter: Antoine Lavoisier</a:t>
            </a:r>
          </a:p>
        </p:txBody>
      </p:sp>
      <p:sp>
        <p:nvSpPr>
          <p:cNvPr id="2" name="Text Placeholder 5">
            <a:extLst>
              <a:ext uri="{FF2B5EF4-FFF2-40B4-BE49-F238E27FC236}">
                <a16:creationId xmlns:a16="http://schemas.microsoft.com/office/drawing/2014/main" id="{0DF6F61E-E3CE-E2E3-C13A-69855E3CCF07}"/>
              </a:ext>
            </a:extLst>
          </p:cNvPr>
          <p:cNvSpPr>
            <a:spLocks noGrp="1"/>
          </p:cNvSpPr>
          <p:nvPr>
            <p:ph type="body" sz="quarter" idx="10" hasCustomPrompt="1"/>
          </p:nvPr>
        </p:nvSpPr>
        <p:spPr>
          <a:xfrm>
            <a:off x="900752" y="2006893"/>
            <a:ext cx="9853683" cy="3316947"/>
          </a:xfrm>
        </p:spPr>
        <p:txBody>
          <a:bodyPr numCol="2" spcCol="180000"/>
          <a:lstStyle>
            <a:lvl1pPr marL="0" marR="0" indent="0" algn="l" defTabSz="457200" rtl="0" eaLnBrk="1" fontAlgn="auto" latinLnBrk="0" hangingPunct="1">
              <a:lnSpc>
                <a:spcPct val="120000"/>
              </a:lnSpc>
              <a:spcBef>
                <a:spcPts val="1000"/>
              </a:spcBef>
              <a:spcAft>
                <a:spcPts val="0"/>
              </a:spcAft>
              <a:buClr>
                <a:schemeClr val="accent4"/>
              </a:buClr>
              <a:buSzPct val="80000"/>
              <a:buFont typeface="Wingdings" pitchFamily="2" charset="2"/>
              <a:buNone/>
              <a:tabLst/>
              <a:defRPr sz="2200"/>
            </a:lvl1pPr>
          </a:lstStyle>
          <a:p>
            <a:pPr lvl="0"/>
            <a:r>
              <a:rPr lang="en-US" dirty="0"/>
              <a:t>Prominent French chemist and leading figure in the 18th-century chemical revolution who developed an experimentally based theory of the chemical reactivity of oxygen. He called the gas that was produced oxygen, the generator of acids. Isolating oxygen allowed him to explain both the quantitative and qualitative changes that occurred in combustion, respiration, and calcination. He coauthored the modern system for naming chemical substances. Its fundamentals remain the method of chemical nomenclature in use today.</a:t>
            </a:r>
          </a:p>
        </p:txBody>
      </p:sp>
    </p:spTree>
    <p:extLst>
      <p:ext uri="{BB962C8B-B14F-4D97-AF65-F5344CB8AC3E}">
        <p14:creationId xmlns:p14="http://schemas.microsoft.com/office/powerpoint/2010/main" val="6535585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Presenter Slid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B5A355-D0E4-E8BB-8EE2-27CF6217C5C8}"/>
              </a:ext>
            </a:extLst>
          </p:cNvPr>
          <p:cNvSpPr>
            <a:spLocks noGrp="1"/>
          </p:cNvSpPr>
          <p:nvPr>
            <p:ph type="body" sz="quarter" idx="10"/>
          </p:nvPr>
        </p:nvSpPr>
        <p:spPr>
          <a:xfrm>
            <a:off x="2207905" y="1719263"/>
            <a:ext cx="7287975" cy="360336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0">
            <a:extLst>
              <a:ext uri="{FF2B5EF4-FFF2-40B4-BE49-F238E27FC236}">
                <a16:creationId xmlns:a16="http://schemas.microsoft.com/office/drawing/2014/main" id="{49D94CEC-0B48-FFDB-73D4-916143A31B6E}"/>
              </a:ext>
            </a:extLst>
          </p:cNvPr>
          <p:cNvSpPr>
            <a:spLocks noGrp="1"/>
          </p:cNvSpPr>
          <p:nvPr>
            <p:ph type="title" hasCustomPrompt="1"/>
          </p:nvPr>
        </p:nvSpPr>
        <p:spPr>
          <a:xfrm>
            <a:off x="2207905" y="816746"/>
            <a:ext cx="7287975" cy="754157"/>
          </a:xfrm>
          <a:prstGeom prst="rect">
            <a:avLst/>
          </a:prstGeom>
        </p:spPr>
        <p:txBody>
          <a:bodyPr/>
          <a:lstStyle>
            <a:lvl1pPr>
              <a:defRPr>
                <a:solidFill>
                  <a:schemeClr val="bg1"/>
                </a:solidFill>
              </a:defRPr>
            </a:lvl1pPr>
          </a:lstStyle>
          <a:p>
            <a:pPr lvl="0"/>
            <a:r>
              <a:rPr lang="en-US" dirty="0"/>
              <a:t>Type your title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1_Sponso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95345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F873CB-DD91-0AB9-28FE-F975194E2CAA}"/>
              </a:ext>
            </a:extLst>
          </p:cNvPr>
          <p:cNvSpPr>
            <a:spLocks noGrp="1"/>
          </p:cNvSpPr>
          <p:nvPr>
            <p:ph type="pic" sz="quarter" idx="10"/>
          </p:nvPr>
        </p:nvSpPr>
        <p:spPr>
          <a:xfrm>
            <a:off x="5283200" y="0"/>
            <a:ext cx="6908800" cy="6858000"/>
          </a:xfrm>
          <a:noFill/>
          <a:ln>
            <a:noFill/>
          </a:ln>
        </p:spPr>
        <p:txBody>
          <a:bodyPr/>
          <a:lstStyle/>
          <a:p>
            <a:endParaRPr lang="en-US" dirty="0"/>
          </a:p>
        </p:txBody>
      </p:sp>
      <p:sp>
        <p:nvSpPr>
          <p:cNvPr id="7" name="Text Placeholder 6">
            <a:extLst>
              <a:ext uri="{FF2B5EF4-FFF2-40B4-BE49-F238E27FC236}">
                <a16:creationId xmlns:a16="http://schemas.microsoft.com/office/drawing/2014/main" id="{CEA2BB31-3F00-22D6-ECBD-B1AFAE095C25}"/>
              </a:ext>
            </a:extLst>
          </p:cNvPr>
          <p:cNvSpPr>
            <a:spLocks noGrp="1"/>
          </p:cNvSpPr>
          <p:nvPr>
            <p:ph type="body" sz="quarter" idx="11" hasCustomPrompt="1"/>
          </p:nvPr>
        </p:nvSpPr>
        <p:spPr>
          <a:xfrm>
            <a:off x="894080" y="1727200"/>
            <a:ext cx="3722735" cy="3738880"/>
          </a:xfrm>
        </p:spPr>
        <p:txBody>
          <a:bodyPr>
            <a:noAutofit/>
          </a:bodyPr>
          <a:lstStyle>
            <a:lvl1pPr>
              <a:defRPr sz="2400">
                <a:solidFill>
                  <a:schemeClr val="bg1"/>
                </a:solidFill>
                <a:latin typeface="Archivo" pitchFamily="2" charset="77"/>
                <a:cs typeface="Archivo" pitchFamily="2" charset="77"/>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marL="0" indent="0">
              <a:buNone/>
            </a:pP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Sit </a:t>
            </a:r>
            <a:r>
              <a:rPr lang="en-US" dirty="0" err="1"/>
              <a:t>amet</a:t>
            </a:r>
            <a:r>
              <a:rPr lang="en-US" dirty="0"/>
              <a:t> cursus sit </a:t>
            </a:r>
            <a:r>
              <a:rPr lang="en-US" dirty="0" err="1"/>
              <a:t>amet</a:t>
            </a:r>
            <a:r>
              <a:rPr lang="en-US" dirty="0"/>
              <a:t> dictum.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nisi est. </a:t>
            </a:r>
            <a:r>
              <a:rPr lang="en-US" dirty="0" err="1"/>
              <a:t>Rhoncus</a:t>
            </a:r>
            <a:r>
              <a:rPr lang="en-US" dirty="0"/>
              <a:t> </a:t>
            </a:r>
            <a:r>
              <a:rPr lang="en-US" dirty="0" err="1"/>
              <a:t>aenean</a:t>
            </a:r>
            <a:r>
              <a:rPr lang="en-US" dirty="0"/>
              <a:t> vel </a:t>
            </a:r>
            <a:r>
              <a:rPr lang="en-US" dirty="0" err="1"/>
              <a:t>elit</a:t>
            </a:r>
            <a:r>
              <a:rPr lang="en-US" dirty="0"/>
              <a:t> </a:t>
            </a:r>
            <a:r>
              <a:rPr lang="en-US" dirty="0" err="1"/>
              <a:t>scelerisque</a:t>
            </a:r>
            <a:r>
              <a:rPr lang="en-US" dirty="0"/>
              <a:t> </a:t>
            </a:r>
            <a:r>
              <a:rPr lang="en-US" dirty="0" err="1"/>
              <a:t>mauris</a:t>
            </a:r>
            <a:r>
              <a:rPr lang="en-US" dirty="0"/>
              <a:t>. </a:t>
            </a:r>
            <a:endParaRPr lang="en-US" dirty="0">
              <a:latin typeface="Myriad Pro" panose="020B0503030403020204" pitchFamily="34" charset="0"/>
            </a:endParaRPr>
          </a:p>
        </p:txBody>
      </p:sp>
      <p:sp>
        <p:nvSpPr>
          <p:cNvPr id="11" name="Title 10">
            <a:extLst>
              <a:ext uri="{FF2B5EF4-FFF2-40B4-BE49-F238E27FC236}">
                <a16:creationId xmlns:a16="http://schemas.microsoft.com/office/drawing/2014/main" id="{252F3656-220E-F7D3-54F7-0BA6C486BD0C}"/>
              </a:ext>
            </a:extLst>
          </p:cNvPr>
          <p:cNvSpPr>
            <a:spLocks noGrp="1"/>
          </p:cNvSpPr>
          <p:nvPr>
            <p:ph type="title" hasCustomPrompt="1"/>
          </p:nvPr>
        </p:nvSpPr>
        <p:spPr>
          <a:xfrm>
            <a:off x="894081" y="811434"/>
            <a:ext cx="3722734" cy="754157"/>
          </a:xfrm>
          <a:prstGeom prst="rect">
            <a:avLst/>
          </a:prstGeom>
        </p:spPr>
        <p:txBody>
          <a:bodyPr/>
          <a:lstStyle>
            <a:lvl1pPr>
              <a:defRPr>
                <a:solidFill>
                  <a:schemeClr val="bg1"/>
                </a:solidFill>
              </a:defRPr>
            </a:lvl1pPr>
          </a:lstStyle>
          <a:p>
            <a:pPr lvl="0"/>
            <a:r>
              <a:rPr lang="en-US" dirty="0"/>
              <a:t>Type your title</a:t>
            </a:r>
          </a:p>
        </p:txBody>
      </p:sp>
    </p:spTree>
    <p:extLst>
      <p:ext uri="{BB962C8B-B14F-4D97-AF65-F5344CB8AC3E}">
        <p14:creationId xmlns:p14="http://schemas.microsoft.com/office/powerpoint/2010/main" val="262476397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61343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7336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Body Level One…"/>
          <p:cNvSpPr txBox="1">
            <a:spLocks noGrp="1"/>
          </p:cNvSpPr>
          <p:nvPr>
            <p:ph type="body" idx="1"/>
          </p:nvPr>
        </p:nvSpPr>
        <p:spPr>
          <a:xfrm>
            <a:off x="717674" y="1741026"/>
            <a:ext cx="8788884" cy="3880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endParaRPr lang="en-US" dirty="0"/>
          </a:p>
          <a:p>
            <a:pPr lvl="4"/>
            <a:r>
              <a:rPr lang="en-US" dirty="0"/>
              <a:t>Body Level Five</a:t>
            </a:r>
            <a:endParaRPr dirty="0"/>
          </a:p>
        </p:txBody>
      </p:sp>
      <p:sp>
        <p:nvSpPr>
          <p:cNvPr id="2" name="Title Placeholder 1">
            <a:extLst>
              <a:ext uri="{FF2B5EF4-FFF2-40B4-BE49-F238E27FC236}">
                <a16:creationId xmlns:a16="http://schemas.microsoft.com/office/drawing/2014/main" id="{044E23B8-B45E-602E-B31E-FA06A1018A80}"/>
              </a:ext>
            </a:extLst>
          </p:cNvPr>
          <p:cNvSpPr>
            <a:spLocks noGrp="1"/>
          </p:cNvSpPr>
          <p:nvPr>
            <p:ph type="title"/>
          </p:nvPr>
        </p:nvSpPr>
        <p:spPr>
          <a:xfrm>
            <a:off x="717674" y="928050"/>
            <a:ext cx="8788884" cy="709682"/>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8" r:id="rId1"/>
    <p:sldLayoutId id="2147483651" r:id="rId2"/>
    <p:sldLayoutId id="2147483674" r:id="rId3"/>
    <p:sldLayoutId id="2147483673" r:id="rId4"/>
    <p:sldLayoutId id="2147483652" r:id="rId5"/>
    <p:sldLayoutId id="2147483669" r:id="rId6"/>
    <p:sldLayoutId id="2147483653" r:id="rId7"/>
    <p:sldLayoutId id="2147483654" r:id="rId8"/>
    <p:sldLayoutId id="2147483675" r:id="rId9"/>
  </p:sldLayoutIdLst>
  <p:transition spd="med"/>
  <p:txStyles>
    <p:titleStyle>
      <a:lvl1pPr marL="0" marR="0" indent="0" algn="l" defTabSz="457200" rtl="0" latinLnBrk="0">
        <a:lnSpc>
          <a:spcPct val="100000"/>
        </a:lnSpc>
        <a:spcBef>
          <a:spcPts val="0"/>
        </a:spcBef>
        <a:spcAft>
          <a:spcPts val="0"/>
        </a:spcAft>
        <a:buClrTx/>
        <a:buSzTx/>
        <a:buFontTx/>
        <a:buNone/>
        <a:tabLst/>
        <a:defRPr sz="3600" b="1" i="0" u="none" strike="noStrike" cap="none" spc="0" baseline="0">
          <a:solidFill>
            <a:schemeClr val="accent2"/>
          </a:solidFill>
          <a:uFillTx/>
          <a:latin typeface="Archivo" pitchFamily="2" charset="77"/>
          <a:ea typeface="Archivo" pitchFamily="2" charset="77"/>
          <a:cs typeface="Archivo" pitchFamily="2" charset="77"/>
          <a:sym typeface="Arial"/>
        </a:defRPr>
      </a:lvl1pPr>
      <a:lvl2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9pPr>
    </p:titleStyle>
    <p:bodyStyle>
      <a:lvl1pPr marL="285750" marR="0" indent="-285750" algn="l" defTabSz="457200" rtl="0" latinLnBrk="0">
        <a:lnSpc>
          <a:spcPct val="100000"/>
        </a:lnSpc>
        <a:spcBef>
          <a:spcPts val="1000"/>
        </a:spcBef>
        <a:spcAft>
          <a:spcPts val="0"/>
        </a:spcAft>
        <a:buClr>
          <a:schemeClr val="accent2"/>
        </a:buClr>
        <a:buSzPct val="80000"/>
        <a:buFont typeface="Wingdings" pitchFamily="2" charset="2"/>
        <a:buChar char="§"/>
        <a:tabLst/>
        <a:defRPr sz="2400" b="0" i="0" u="none" strike="noStrike" cap="none" spc="0" baseline="0">
          <a:solidFill>
            <a:schemeClr val="tx1"/>
          </a:solidFill>
          <a:uFillTx/>
          <a:latin typeface="Archivo" pitchFamily="2" charset="77"/>
          <a:ea typeface="Archivo" pitchFamily="2" charset="77"/>
          <a:cs typeface="Archivo" pitchFamily="2" charset="77"/>
          <a:sym typeface="Arial"/>
        </a:defRPr>
      </a:lvl1pPr>
      <a:lvl2pPr marL="742950" marR="0" indent="-285750" algn="l" defTabSz="457200" rtl="0" latinLnBrk="0">
        <a:lnSpc>
          <a:spcPct val="100000"/>
        </a:lnSpc>
        <a:spcBef>
          <a:spcPts val="1000"/>
        </a:spcBef>
        <a:spcAft>
          <a:spcPts val="0"/>
        </a:spcAft>
        <a:buClr>
          <a:schemeClr val="accent2"/>
        </a:buClr>
        <a:buSzPct val="50000"/>
        <a:buFont typeface=".PingFang SC Regular"/>
        <a:buChar char="◆"/>
        <a:tabLst/>
        <a:defRPr sz="2400" b="0" i="0" u="none" strike="noStrike" cap="none" spc="0" baseline="0">
          <a:solidFill>
            <a:schemeClr val="tx1"/>
          </a:solidFill>
          <a:uFillTx/>
          <a:latin typeface="Archivo" pitchFamily="2" charset="77"/>
          <a:ea typeface="Archivo" pitchFamily="2" charset="77"/>
          <a:cs typeface="Archivo" pitchFamily="2" charset="77"/>
          <a:sym typeface="Arial"/>
        </a:defRPr>
      </a:lvl2pPr>
      <a:lvl3pPr marL="1200150" marR="0" indent="-285750" algn="l" defTabSz="457200" rtl="0" latinLnBrk="0">
        <a:lnSpc>
          <a:spcPct val="100000"/>
        </a:lnSpc>
        <a:spcBef>
          <a:spcPts val="1000"/>
        </a:spcBef>
        <a:spcAft>
          <a:spcPts val="0"/>
        </a:spcAft>
        <a:buClr>
          <a:schemeClr val="accent2"/>
        </a:buClr>
        <a:buSzPct val="100000"/>
        <a:buFont typeface="Arial" panose="020B0604020202020204" pitchFamily="34" charset="0"/>
        <a:buChar char="•"/>
        <a:tabLst/>
        <a:defRPr sz="2400" b="0" i="0" u="none" strike="noStrike" cap="none" spc="0" baseline="0">
          <a:solidFill>
            <a:schemeClr val="tx1"/>
          </a:solidFill>
          <a:uFillTx/>
          <a:latin typeface="Archivo" pitchFamily="2" charset="77"/>
          <a:ea typeface="Archivo" pitchFamily="2" charset="77"/>
          <a:cs typeface="Archivo" pitchFamily="2" charset="77"/>
          <a:sym typeface="Arial"/>
        </a:defRPr>
      </a:lvl3pPr>
      <a:lvl4pPr marL="1657350" marR="0" indent="-285750" algn="l" defTabSz="457200" rtl="0" latinLnBrk="0">
        <a:lnSpc>
          <a:spcPct val="100000"/>
        </a:lnSpc>
        <a:spcBef>
          <a:spcPts val="1000"/>
        </a:spcBef>
        <a:spcAft>
          <a:spcPts val="0"/>
        </a:spcAft>
        <a:buClr>
          <a:schemeClr val="accent2"/>
        </a:buClr>
        <a:buSzPct val="80000"/>
        <a:buFont typeface="Courier New" panose="02070309020205020404" pitchFamily="49" charset="0"/>
        <a:buChar char="o"/>
        <a:tabLst/>
        <a:defRPr sz="2400" b="0" i="0" u="none" strike="noStrike" cap="none" spc="0" baseline="0">
          <a:solidFill>
            <a:schemeClr val="tx1"/>
          </a:solidFill>
          <a:uFillTx/>
          <a:latin typeface="Archivo" pitchFamily="2" charset="77"/>
          <a:ea typeface="Archivo" pitchFamily="2" charset="77"/>
          <a:cs typeface="Archivo" pitchFamily="2" charset="77"/>
          <a:sym typeface="Arial"/>
        </a:defRPr>
      </a:lvl4pPr>
      <a:lvl5pPr marL="2114550" marR="0" indent="-285750" algn="l" defTabSz="457200" rtl="0" latinLnBrk="0">
        <a:lnSpc>
          <a:spcPct val="100000"/>
        </a:lnSpc>
        <a:spcBef>
          <a:spcPts val="1000"/>
        </a:spcBef>
        <a:spcAft>
          <a:spcPts val="0"/>
        </a:spcAft>
        <a:buClr>
          <a:schemeClr val="accent2"/>
        </a:buClr>
        <a:buSzPct val="70000"/>
        <a:buFont typeface="Wingdings" pitchFamily="2" charset="2"/>
        <a:buChar char="v"/>
        <a:tabLst/>
        <a:defRPr sz="2400" b="0" i="0" u="none" strike="noStrike" cap="none" spc="0" baseline="0">
          <a:solidFill>
            <a:schemeClr val="tx1"/>
          </a:solidFill>
          <a:uFillTx/>
          <a:latin typeface="Archivo" pitchFamily="2" charset="77"/>
          <a:ea typeface="Archivo" pitchFamily="2" charset="77"/>
          <a:cs typeface="Archivo" pitchFamily="2" charset="77"/>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a black background&#10;&#10;Description automatically generated">
            <a:extLst>
              <a:ext uri="{FF2B5EF4-FFF2-40B4-BE49-F238E27FC236}">
                <a16:creationId xmlns:a16="http://schemas.microsoft.com/office/drawing/2014/main" id="{3BFAB56E-AEAE-8BD1-BE85-2CA182ED250A}"/>
              </a:ext>
            </a:extLst>
          </p:cNvPr>
          <p:cNvPicPr>
            <a:picLocks noChangeAspect="1"/>
          </p:cNvPicPr>
          <p:nvPr/>
        </p:nvPicPr>
        <p:blipFill>
          <a:blip r:embed="rId2">
            <a:alphaModFix amt="0"/>
            <a:extLst>
              <a:ext uri="{28A0092B-C50C-407E-A947-70E740481C1C}">
                <a14:useLocalDpi xmlns:a14="http://schemas.microsoft.com/office/drawing/2010/main" val="0"/>
              </a:ext>
            </a:extLst>
          </a:blip>
          <a:stretch>
            <a:fillRect/>
          </a:stretch>
        </p:blipFill>
        <p:spPr>
          <a:xfrm>
            <a:off x="2209800" y="1243012"/>
            <a:ext cx="7772400" cy="4371975"/>
          </a:xfrm>
          <a:prstGeom prst="rect">
            <a:avLst/>
          </a:prstGeom>
        </p:spPr>
      </p:pic>
      <p:pic>
        <p:nvPicPr>
          <p:cNvPr id="9" name="Picture 8" descr="A logo on a black background&#10;&#10;Description automatically generated">
            <a:extLst>
              <a:ext uri="{FF2B5EF4-FFF2-40B4-BE49-F238E27FC236}">
                <a16:creationId xmlns:a16="http://schemas.microsoft.com/office/drawing/2014/main" id="{50F21F89-4CBA-8722-E1F8-3B3AAC65C190}"/>
              </a:ext>
            </a:extLst>
          </p:cNvPr>
          <p:cNvPicPr>
            <a:picLocks noChangeAspect="1"/>
          </p:cNvPicPr>
          <p:nvPr/>
        </p:nvPicPr>
        <p:blipFill>
          <a:blip r:embed="rId3">
            <a:alphaModFix amt="0"/>
            <a:extLst>
              <a:ext uri="{28A0092B-C50C-407E-A947-70E740481C1C}">
                <a14:useLocalDpi xmlns:a14="http://schemas.microsoft.com/office/drawing/2010/main" val="0"/>
              </a:ext>
            </a:extLst>
          </a:blip>
          <a:stretch>
            <a:fillRect/>
          </a:stretch>
        </p:blipFill>
        <p:spPr>
          <a:xfrm>
            <a:off x="3692198" y="3166870"/>
            <a:ext cx="2674736" cy="1504539"/>
          </a:xfrm>
          <a:prstGeom prst="rect">
            <a:avLst/>
          </a:prstGeom>
        </p:spPr>
      </p:pic>
    </p:spTree>
    <p:extLst>
      <p:ext uri="{BB962C8B-B14F-4D97-AF65-F5344CB8AC3E}">
        <p14:creationId xmlns:p14="http://schemas.microsoft.com/office/powerpoint/2010/main" val="1328009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F9FDA-1100-7972-74BD-D2A275FC97F8}"/>
              </a:ext>
            </a:extLst>
          </p:cNvPr>
          <p:cNvSpPr>
            <a:spLocks noGrp="1"/>
          </p:cNvSpPr>
          <p:nvPr>
            <p:ph type="title"/>
          </p:nvPr>
        </p:nvSpPr>
        <p:spPr/>
        <p:txBody>
          <a:bodyPr/>
          <a:lstStyle/>
          <a:p>
            <a:endParaRPr lang="en-FR"/>
          </a:p>
        </p:txBody>
      </p:sp>
      <p:sp>
        <p:nvSpPr>
          <p:cNvPr id="5" name="Text Placeholder 4">
            <a:extLst>
              <a:ext uri="{FF2B5EF4-FFF2-40B4-BE49-F238E27FC236}">
                <a16:creationId xmlns:a16="http://schemas.microsoft.com/office/drawing/2014/main" id="{B23C72A5-6B81-56A2-AD7A-FEAF4DFC588F}"/>
              </a:ext>
            </a:extLst>
          </p:cNvPr>
          <p:cNvSpPr>
            <a:spLocks noGrp="1"/>
          </p:cNvSpPr>
          <p:nvPr>
            <p:ph type="body" sz="quarter" idx="10"/>
          </p:nvPr>
        </p:nvSpPr>
        <p:spPr/>
        <p:txBody>
          <a:bodyPr/>
          <a:lstStyle/>
          <a:p>
            <a:endParaRPr lang="en-FR"/>
          </a:p>
        </p:txBody>
      </p:sp>
    </p:spTree>
    <p:extLst>
      <p:ext uri="{BB962C8B-B14F-4D97-AF65-F5344CB8AC3E}">
        <p14:creationId xmlns:p14="http://schemas.microsoft.com/office/powerpoint/2010/main" val="300993506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5A136-1B86-1B39-0BE8-62F538138792}"/>
              </a:ext>
            </a:extLst>
          </p:cNvPr>
          <p:cNvSpPr txBox="1"/>
          <p:nvPr/>
        </p:nvSpPr>
        <p:spPr>
          <a:xfrm>
            <a:off x="4704202" y="2423711"/>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FR" sz="1800" b="0" i="0" u="none" strike="noStrike" cap="none" spc="0" normalizeH="0" baseline="0" dirty="0">
              <a:ln>
                <a:noFill/>
              </a:ln>
              <a:solidFill>
                <a:srgbClr val="000000"/>
              </a:solidFill>
              <a:effectLst/>
              <a:uFillTx/>
              <a:latin typeface="Trebuchet MS"/>
              <a:ea typeface="Trebuchet MS"/>
              <a:cs typeface="Trebuchet MS"/>
              <a:sym typeface="Trebuchet MS"/>
            </a:endParaRPr>
          </a:p>
        </p:txBody>
      </p:sp>
      <p:sp>
        <p:nvSpPr>
          <p:cNvPr id="4" name="Text Placeholder 3">
            <a:extLst>
              <a:ext uri="{FF2B5EF4-FFF2-40B4-BE49-F238E27FC236}">
                <a16:creationId xmlns:a16="http://schemas.microsoft.com/office/drawing/2014/main" id="{CE9DA9D5-2274-D03B-3E40-295723342929}"/>
              </a:ext>
            </a:extLst>
          </p:cNvPr>
          <p:cNvSpPr>
            <a:spLocks noGrp="1"/>
          </p:cNvSpPr>
          <p:nvPr>
            <p:ph type="body" sz="quarter" idx="10"/>
          </p:nvPr>
        </p:nvSpPr>
        <p:spPr/>
        <p:txBody>
          <a:bodyPr/>
          <a:lstStyle/>
          <a:p>
            <a:endParaRPr lang="en-FR" dirty="0"/>
          </a:p>
        </p:txBody>
      </p:sp>
      <p:sp>
        <p:nvSpPr>
          <p:cNvPr id="3" name="Title 2">
            <a:extLst>
              <a:ext uri="{FF2B5EF4-FFF2-40B4-BE49-F238E27FC236}">
                <a16:creationId xmlns:a16="http://schemas.microsoft.com/office/drawing/2014/main" id="{13DC8332-816F-D454-E472-1B6F225CE4CA}"/>
              </a:ext>
            </a:extLst>
          </p:cNvPr>
          <p:cNvSpPr>
            <a:spLocks noGrp="1"/>
          </p:cNvSpPr>
          <p:nvPr>
            <p:ph type="title"/>
          </p:nvPr>
        </p:nvSpPr>
        <p:spPr/>
        <p:txBody>
          <a:bodyPr/>
          <a:lstStyle/>
          <a:p>
            <a:endParaRPr lang="en-FR" dirty="0"/>
          </a:p>
        </p:txBody>
      </p:sp>
    </p:spTree>
    <p:extLst>
      <p:ext uri="{BB962C8B-B14F-4D97-AF65-F5344CB8AC3E}">
        <p14:creationId xmlns:p14="http://schemas.microsoft.com/office/powerpoint/2010/main" val="27810283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88637B-F637-C050-77D5-09083D9A1A96}"/>
              </a:ext>
            </a:extLst>
          </p:cNvPr>
          <p:cNvSpPr>
            <a:spLocks noGrp="1"/>
          </p:cNvSpPr>
          <p:nvPr>
            <p:ph type="pic" sz="quarter" idx="10"/>
          </p:nvPr>
        </p:nvSpPr>
        <p:spPr/>
        <p:txBody>
          <a:bodyPr/>
          <a:lstStyle/>
          <a:p>
            <a:endParaRPr lang="en-FR"/>
          </a:p>
        </p:txBody>
      </p:sp>
      <p:sp>
        <p:nvSpPr>
          <p:cNvPr id="7" name="Text Placeholder 6">
            <a:extLst>
              <a:ext uri="{FF2B5EF4-FFF2-40B4-BE49-F238E27FC236}">
                <a16:creationId xmlns:a16="http://schemas.microsoft.com/office/drawing/2014/main" id="{BF17F889-B9BC-BF3A-6F16-EF76D7350188}"/>
              </a:ext>
            </a:extLst>
          </p:cNvPr>
          <p:cNvSpPr>
            <a:spLocks noGrp="1"/>
          </p:cNvSpPr>
          <p:nvPr>
            <p:ph type="body" sz="quarter" idx="11"/>
          </p:nvPr>
        </p:nvSpPr>
        <p:spPr/>
        <p:txBody>
          <a:bodyPr/>
          <a:lstStyle/>
          <a:p>
            <a:pPr marL="0" indent="0">
              <a:buNone/>
            </a:pPr>
            <a:endParaRPr lang="en-FR" dirty="0"/>
          </a:p>
        </p:txBody>
      </p:sp>
      <p:sp>
        <p:nvSpPr>
          <p:cNvPr id="5" name="Title 4">
            <a:extLst>
              <a:ext uri="{FF2B5EF4-FFF2-40B4-BE49-F238E27FC236}">
                <a16:creationId xmlns:a16="http://schemas.microsoft.com/office/drawing/2014/main" id="{49C838BA-0755-3C36-1E5C-020669D5AAB1}"/>
              </a:ext>
            </a:extLst>
          </p:cNvPr>
          <p:cNvSpPr>
            <a:spLocks noGrp="1"/>
          </p:cNvSpPr>
          <p:nvPr>
            <p:ph type="title"/>
          </p:nvPr>
        </p:nvSpPr>
        <p:spPr/>
        <p:txBody>
          <a:bodyPr/>
          <a:lstStyle/>
          <a:p>
            <a:endParaRPr lang="en-FR" dirty="0"/>
          </a:p>
        </p:txBody>
      </p:sp>
    </p:spTree>
    <p:extLst>
      <p:ext uri="{BB962C8B-B14F-4D97-AF65-F5344CB8AC3E}">
        <p14:creationId xmlns:p14="http://schemas.microsoft.com/office/powerpoint/2010/main" val="14881864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95462B66-2A3E-6C42-AB77-120A57E69B17}"/>
              </a:ext>
            </a:extLst>
          </p:cNvPr>
          <p:cNvSpPr txBox="1"/>
          <p:nvPr/>
        </p:nvSpPr>
        <p:spPr>
          <a:xfrm>
            <a:off x="758412" y="4596145"/>
            <a:ext cx="3855590" cy="766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28600" indent="-228600">
              <a:lnSpc>
                <a:spcPct val="90000"/>
              </a:lnSpc>
              <a:spcBef>
                <a:spcPts val="1000"/>
              </a:spcBef>
              <a:buSzPct val="100000"/>
              <a:buFont typeface="Arial"/>
              <a:buChar char="•"/>
              <a:defRPr sz="2400"/>
            </a:lvl1pPr>
          </a:lstStyle>
          <a:p>
            <a:pPr marL="0" indent="0">
              <a:buNone/>
            </a:pPr>
            <a:r>
              <a:rPr dirty="0">
                <a:solidFill>
                  <a:schemeClr val="bg1"/>
                </a:solidFill>
                <a:latin typeface="Archivo" pitchFamily="2" charset="77"/>
                <a:cs typeface="Archivo" pitchFamily="2" charset="77"/>
              </a:rPr>
              <a:t>Please use the Questions Box in the control panel</a:t>
            </a:r>
          </a:p>
        </p:txBody>
      </p:sp>
      <p:sp>
        <p:nvSpPr>
          <p:cNvPr id="4" name="Title 3">
            <a:extLst>
              <a:ext uri="{FF2B5EF4-FFF2-40B4-BE49-F238E27FC236}">
                <a16:creationId xmlns:a16="http://schemas.microsoft.com/office/drawing/2014/main" id="{B222F6C1-5AB0-3B4D-A972-F34F14923950}"/>
              </a:ext>
            </a:extLst>
          </p:cNvPr>
          <p:cNvSpPr txBox="1"/>
          <p:nvPr/>
        </p:nvSpPr>
        <p:spPr>
          <a:xfrm>
            <a:off x="758412" y="3994238"/>
            <a:ext cx="4003341"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ctr">
            <a:spAutoFit/>
          </a:bodyPr>
          <a:lstStyle>
            <a:lvl1pPr defTabSz="914362">
              <a:defRPr sz="4000">
                <a:solidFill>
                  <a:srgbClr val="253B80"/>
                </a:solidFill>
                <a:latin typeface="Franklin Gothic Demi"/>
                <a:ea typeface="Franklin Gothic Demi"/>
                <a:cs typeface="Franklin Gothic Demi"/>
                <a:sym typeface="Franklin Gothic Demi"/>
              </a:defRPr>
            </a:lvl1pPr>
          </a:lstStyle>
          <a:p>
            <a:r>
              <a:rPr sz="3200" b="1" dirty="0">
                <a:solidFill>
                  <a:schemeClr val="accent4"/>
                </a:solidFill>
                <a:latin typeface="Archivo" pitchFamily="2" charset="77"/>
                <a:cs typeface="Archivo" pitchFamily="2" charset="77"/>
              </a:rPr>
              <a:t>Asking a Question:</a:t>
            </a:r>
          </a:p>
        </p:txBody>
      </p:sp>
      <p:sp>
        <p:nvSpPr>
          <p:cNvPr id="6" name="Title 2">
            <a:extLst>
              <a:ext uri="{FF2B5EF4-FFF2-40B4-BE49-F238E27FC236}">
                <a16:creationId xmlns:a16="http://schemas.microsoft.com/office/drawing/2014/main" id="{5C4020FC-C586-25DA-5BF2-8E595066E262}"/>
              </a:ext>
            </a:extLst>
          </p:cNvPr>
          <p:cNvSpPr txBox="1">
            <a:spLocks/>
          </p:cNvSpPr>
          <p:nvPr/>
        </p:nvSpPr>
        <p:spPr>
          <a:xfrm>
            <a:off x="357437" y="231215"/>
            <a:ext cx="4570906" cy="2917547"/>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1pPr>
            <a:lvl2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9pPr>
          </a:lstStyle>
          <a:p>
            <a:pPr hangingPunct="1"/>
            <a:r>
              <a:rPr lang="en-US" sz="21600" b="1" dirty="0">
                <a:solidFill>
                  <a:schemeClr val="bg1"/>
                </a:solidFill>
                <a:latin typeface="Century Gothic" panose="020B0502020202020204" pitchFamily="34" charset="0"/>
              </a:rPr>
              <a:t>QA</a:t>
            </a:r>
            <a:endParaRPr lang="en-US" sz="18000" b="1" dirty="0">
              <a:solidFill>
                <a:schemeClr val="bg1"/>
              </a:solidFill>
              <a:latin typeface="Century Gothic" panose="020B0502020202020204" pitchFamily="34" charset="0"/>
            </a:endParaRPr>
          </a:p>
        </p:txBody>
      </p:sp>
      <p:sp>
        <p:nvSpPr>
          <p:cNvPr id="8" name="Text Placeholder 3">
            <a:extLst>
              <a:ext uri="{FF2B5EF4-FFF2-40B4-BE49-F238E27FC236}">
                <a16:creationId xmlns:a16="http://schemas.microsoft.com/office/drawing/2014/main" id="{CFDFD6E9-1AD6-6A02-3277-BDEC52B88306}"/>
              </a:ext>
            </a:extLst>
          </p:cNvPr>
          <p:cNvSpPr txBox="1">
            <a:spLocks/>
          </p:cNvSpPr>
          <p:nvPr/>
        </p:nvSpPr>
        <p:spPr>
          <a:xfrm>
            <a:off x="2319806" y="1659567"/>
            <a:ext cx="1468315" cy="1750826"/>
          </a:xfrm>
          <a:prstGeom prst="rect">
            <a:avLst/>
          </a:prstGeom>
        </p:spPr>
        <p:txBody>
          <a:bodyPr>
            <a:normAutofit/>
          </a:bodyPr>
          <a:lst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a:lstStyle>
          <a:p>
            <a:pPr marL="0" indent="0" hangingPunct="1">
              <a:buNone/>
            </a:pPr>
            <a:r>
              <a:rPr lang="en-US" sz="8800" b="1" dirty="0">
                <a:solidFill>
                  <a:schemeClr val="accent4"/>
                </a:solidFill>
                <a:latin typeface="Corbel" panose="020B0503020204020204" pitchFamily="34" charset="0"/>
              </a:rPr>
              <a:t>&amp;</a:t>
            </a:r>
          </a:p>
        </p:txBody>
      </p:sp>
      <p:pic>
        <p:nvPicPr>
          <p:cNvPr id="9" name="Picture Placeholder 5">
            <a:extLst>
              <a:ext uri="{FF2B5EF4-FFF2-40B4-BE49-F238E27FC236}">
                <a16:creationId xmlns:a16="http://schemas.microsoft.com/office/drawing/2014/main" id="{A13924A7-97CB-AD1F-6B05-0D616C5EDD22}"/>
              </a:ext>
            </a:extLst>
          </p:cNvPr>
          <p:cNvPicPr>
            <a:picLocks noChangeAspect="1"/>
          </p:cNvPicPr>
          <p:nvPr/>
        </p:nvPicPr>
        <p:blipFill>
          <a:blip r:embed="rId2">
            <a:extLst>
              <a:ext uri="{28A0092B-C50C-407E-A947-70E740481C1C}">
                <a14:useLocalDpi xmlns:a14="http://schemas.microsoft.com/office/drawing/2010/main" val="0"/>
              </a:ext>
            </a:extLst>
          </a:blip>
          <a:srcRect l="1444" r="1444"/>
          <a:stretch/>
        </p:blipFill>
        <p:spPr>
          <a:xfrm>
            <a:off x="5380035" y="-144255"/>
            <a:ext cx="6811965" cy="70146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20622161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black background&#10;&#10;Description automatically generated">
            <a:extLst>
              <a:ext uri="{FF2B5EF4-FFF2-40B4-BE49-F238E27FC236}">
                <a16:creationId xmlns:a16="http://schemas.microsoft.com/office/drawing/2014/main" id="{C7795829-D95E-1D94-E3CA-C772ED1AE699}"/>
              </a:ext>
            </a:extLst>
          </p:cNvPr>
          <p:cNvPicPr>
            <a:picLocks noChangeAspect="1"/>
          </p:cNvPicPr>
          <p:nvPr/>
        </p:nvPicPr>
        <p:blipFill>
          <a:blip r:embed="rId2">
            <a:alphaModFix amt="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ECFBAACB-7155-1280-9822-D82086C63EEA}"/>
              </a:ext>
            </a:extLst>
          </p:cNvPr>
          <p:cNvSpPr/>
          <p:nvPr/>
        </p:nvSpPr>
        <p:spPr>
          <a:xfrm>
            <a:off x="1" y="2218970"/>
            <a:ext cx="12192000" cy="2420061"/>
          </a:xfrm>
          <a:prstGeom prst="rect">
            <a:avLst/>
          </a:prstGeom>
          <a:solidFill>
            <a:srgbClr val="00AC65">
              <a:alpha val="0"/>
            </a:srgbClr>
          </a:solidFill>
          <a:ln w="1905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FR" sz="1800" b="0" i="0" u="none" strike="noStrike" cap="none" spc="0" normalizeH="0" baseline="0" dirty="0">
              <a:ln>
                <a:noFill/>
              </a:ln>
              <a:solidFill>
                <a:srgbClr val="000000"/>
              </a:solidFill>
              <a:effectLst/>
              <a:uFillTx/>
              <a:latin typeface="Trebuchet MS"/>
              <a:ea typeface="Trebuchet MS"/>
              <a:cs typeface="Trebuchet MS"/>
              <a:sym typeface="Trebuchet MS"/>
            </a:endParaRPr>
          </a:p>
        </p:txBody>
      </p:sp>
      <p:pic>
        <p:nvPicPr>
          <p:cNvPr id="4" name="Picture 3" descr="A logo with a black background&#10;&#10;Description automatically generated">
            <a:extLst>
              <a:ext uri="{FF2B5EF4-FFF2-40B4-BE49-F238E27FC236}">
                <a16:creationId xmlns:a16="http://schemas.microsoft.com/office/drawing/2014/main" id="{3BFAB56E-AEAE-8BD1-BE85-2CA182ED250A}"/>
              </a:ext>
            </a:extLst>
          </p:cNvPr>
          <p:cNvPicPr>
            <a:picLocks noChangeAspect="1"/>
          </p:cNvPicPr>
          <p:nvPr/>
        </p:nvPicPr>
        <p:blipFill>
          <a:blip r:embed="rId3">
            <a:alphaModFix amt="0"/>
            <a:extLst>
              <a:ext uri="{28A0092B-C50C-407E-A947-70E740481C1C}">
                <a14:useLocalDpi xmlns:a14="http://schemas.microsoft.com/office/drawing/2010/main" val="0"/>
              </a:ext>
            </a:extLst>
          </a:blip>
          <a:stretch>
            <a:fillRect/>
          </a:stretch>
        </p:blipFill>
        <p:spPr>
          <a:xfrm>
            <a:off x="2209800" y="1243012"/>
            <a:ext cx="7772400" cy="4371975"/>
          </a:xfrm>
          <a:prstGeom prst="rect">
            <a:avLst/>
          </a:prstGeom>
        </p:spPr>
      </p:pic>
      <p:pic>
        <p:nvPicPr>
          <p:cNvPr id="9" name="Picture 8" descr="A logo on a black background&#10;&#10;Description automatically generated">
            <a:extLst>
              <a:ext uri="{FF2B5EF4-FFF2-40B4-BE49-F238E27FC236}">
                <a16:creationId xmlns:a16="http://schemas.microsoft.com/office/drawing/2014/main" id="{50F21F89-4CBA-8722-E1F8-3B3AAC65C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3398" y="1281568"/>
            <a:ext cx="7772400" cy="4371975"/>
          </a:xfrm>
          <a:prstGeom prst="rect">
            <a:avLst/>
          </a:prstGeom>
        </p:spPr>
      </p:pic>
    </p:spTree>
    <p:extLst>
      <p:ext uri="{BB962C8B-B14F-4D97-AF65-F5344CB8AC3E}">
        <p14:creationId xmlns:p14="http://schemas.microsoft.com/office/powerpoint/2010/main" val="4677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Tm="500">
        <p159:morph option="byObject"/>
      </p:transition>
    </mc:Choice>
    <mc:Fallback xmlns="">
      <p:transition spd="slow" advTm="5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en and black background&#10;&#10;Description automatically generated">
            <a:extLst>
              <a:ext uri="{FF2B5EF4-FFF2-40B4-BE49-F238E27FC236}">
                <a16:creationId xmlns:a16="http://schemas.microsoft.com/office/drawing/2014/main" id="{CD9EE145-967E-41CA-2F62-5B1049567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EC1AF55-ECD5-6C40-4950-30FDEC371DE9}"/>
              </a:ext>
            </a:extLst>
          </p:cNvPr>
          <p:cNvSpPr/>
          <p:nvPr/>
        </p:nvSpPr>
        <p:spPr>
          <a:xfrm>
            <a:off x="1" y="2218970"/>
            <a:ext cx="12192000" cy="2420061"/>
          </a:xfrm>
          <a:prstGeom prst="rect">
            <a:avLst/>
          </a:prstGeom>
          <a:solidFill>
            <a:schemeClr val="accent2"/>
          </a:solidFill>
          <a:ln w="1905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FR" sz="1800" b="0" i="0" u="none" strike="noStrike" cap="none" spc="0" normalizeH="0" baseline="0" dirty="0">
              <a:ln>
                <a:noFill/>
              </a:ln>
              <a:solidFill>
                <a:srgbClr val="000000"/>
              </a:solidFill>
              <a:effectLst/>
              <a:uFillTx/>
              <a:latin typeface="Trebuchet MS"/>
              <a:ea typeface="Trebuchet MS"/>
              <a:cs typeface="Trebuchet MS"/>
              <a:sym typeface="Trebuchet MS"/>
            </a:endParaRPr>
          </a:p>
        </p:txBody>
      </p:sp>
      <p:pic>
        <p:nvPicPr>
          <p:cNvPr id="4" name="Picture 3" descr="A logo with a black background&#10;&#10;Description automatically generated">
            <a:extLst>
              <a:ext uri="{FF2B5EF4-FFF2-40B4-BE49-F238E27FC236}">
                <a16:creationId xmlns:a16="http://schemas.microsoft.com/office/drawing/2014/main" id="{3BFAB56E-AEAE-8BD1-BE85-2CA182ED2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243012"/>
            <a:ext cx="7772400" cy="4371975"/>
          </a:xfrm>
          <a:prstGeom prst="rect">
            <a:avLst/>
          </a:prstGeom>
        </p:spPr>
      </p:pic>
      <p:pic>
        <p:nvPicPr>
          <p:cNvPr id="9" name="Picture 8" descr="A logo on a black background&#10;&#10;Description automatically generated">
            <a:extLst>
              <a:ext uri="{FF2B5EF4-FFF2-40B4-BE49-F238E27FC236}">
                <a16:creationId xmlns:a16="http://schemas.microsoft.com/office/drawing/2014/main" id="{50F21F89-4CBA-8722-E1F8-3B3AAC65C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3398" y="1281568"/>
            <a:ext cx="7772400" cy="4371975"/>
          </a:xfrm>
          <a:prstGeom prst="rect">
            <a:avLst/>
          </a:prstGeom>
        </p:spPr>
      </p:pic>
    </p:spTree>
    <p:extLst>
      <p:ext uri="{BB962C8B-B14F-4D97-AF65-F5344CB8AC3E}">
        <p14:creationId xmlns:p14="http://schemas.microsoft.com/office/powerpoint/2010/main" val="4174557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91A4A0-0B3A-B1CF-BC3F-0E801165E2F0}"/>
              </a:ext>
            </a:extLst>
          </p:cNvPr>
          <p:cNvPicPr>
            <a:picLocks noChangeAspect="1"/>
          </p:cNvPicPr>
          <p:nvPr/>
        </p:nvPicPr>
        <p:blipFill>
          <a:blip r:embed="rId2">
            <a:extLst>
              <a:ext uri="{28A0092B-C50C-407E-A947-70E740481C1C}">
                <a14:useLocalDpi xmlns:a14="http://schemas.microsoft.com/office/drawing/2010/main" val="0"/>
              </a:ext>
            </a:extLst>
          </a:blip>
          <a:srcRect l="12180" r="12180"/>
          <a:stretch/>
        </p:blipFill>
        <p:spPr>
          <a:xfrm>
            <a:off x="5283200" y="10"/>
            <a:ext cx="6908800" cy="6857990"/>
          </a:xfrm>
          <a:prstGeom prst="rect">
            <a:avLst/>
          </a:prstGeom>
          <a:noFill/>
          <a:ln>
            <a:noFill/>
          </a:ln>
        </p:spPr>
      </p:pic>
      <p:sp>
        <p:nvSpPr>
          <p:cNvPr id="11" name="Text Placeholder 10">
            <a:extLst>
              <a:ext uri="{FF2B5EF4-FFF2-40B4-BE49-F238E27FC236}">
                <a16:creationId xmlns:a16="http://schemas.microsoft.com/office/drawing/2014/main" id="{29ED2FF3-7860-6FA9-AA87-0BBE482C6374}"/>
              </a:ext>
            </a:extLst>
          </p:cNvPr>
          <p:cNvSpPr>
            <a:spLocks noGrp="1"/>
          </p:cNvSpPr>
          <p:nvPr>
            <p:ph type="body" sz="quarter" idx="11"/>
          </p:nvPr>
        </p:nvSpPr>
        <p:spPr/>
        <p:txBody>
          <a:bodyPr>
            <a:normAutofit/>
          </a:bodyPr>
          <a:lstStyle/>
          <a:p>
            <a:pPr>
              <a:lnSpc>
                <a:spcPct val="90000"/>
              </a:lnSpc>
              <a:buClr>
                <a:schemeClr val="accent4"/>
              </a:buClr>
            </a:pPr>
            <a:r>
              <a:rPr lang="en-US" sz="2000" dirty="0"/>
              <a:t>Know where your exits are.</a:t>
            </a:r>
          </a:p>
          <a:p>
            <a:pPr>
              <a:lnSpc>
                <a:spcPct val="90000"/>
              </a:lnSpc>
              <a:buClr>
                <a:schemeClr val="accent4"/>
              </a:buClr>
            </a:pPr>
            <a:r>
              <a:rPr lang="en-US" sz="2000" dirty="0"/>
              <a:t>Write any medical conditions that you wish EMS to be aware of on the back of your name badge.</a:t>
            </a:r>
          </a:p>
          <a:p>
            <a:pPr>
              <a:lnSpc>
                <a:spcPct val="90000"/>
              </a:lnSpc>
              <a:buClr>
                <a:schemeClr val="accent4"/>
              </a:buClr>
            </a:pPr>
            <a:r>
              <a:rPr lang="en-US" sz="2000" dirty="0"/>
              <a:t>Be aware of and report any safety hazards.</a:t>
            </a:r>
          </a:p>
          <a:p>
            <a:pPr>
              <a:lnSpc>
                <a:spcPct val="90000"/>
              </a:lnSpc>
              <a:buClr>
                <a:schemeClr val="accent4"/>
              </a:buClr>
            </a:pPr>
            <a:r>
              <a:rPr lang="en-US" sz="2000" dirty="0"/>
              <a:t>In the event of an emergency, </a:t>
            </a:r>
            <a:r>
              <a:rPr lang="en-US" sz="2000" b="1" dirty="0"/>
              <a:t>DIAL 911.</a:t>
            </a:r>
          </a:p>
        </p:txBody>
      </p:sp>
      <p:sp>
        <p:nvSpPr>
          <p:cNvPr id="12" name="Text Placeholder 11">
            <a:extLst>
              <a:ext uri="{FF2B5EF4-FFF2-40B4-BE49-F238E27FC236}">
                <a16:creationId xmlns:a16="http://schemas.microsoft.com/office/drawing/2014/main" id="{60DD5689-7E50-84FC-08B9-13566291FB3C}"/>
              </a:ext>
            </a:extLst>
          </p:cNvPr>
          <p:cNvSpPr>
            <a:spLocks noGrp="1"/>
          </p:cNvSpPr>
          <p:nvPr>
            <p:ph type="title"/>
          </p:nvPr>
        </p:nvSpPr>
        <p:spPr/>
        <p:txBody>
          <a:bodyPr anchor="ctr">
            <a:normAutofit/>
          </a:bodyPr>
          <a:lstStyle/>
          <a:p>
            <a:r>
              <a:rPr lang="en-US" dirty="0"/>
              <a:t>Safety Moment</a:t>
            </a:r>
          </a:p>
        </p:txBody>
      </p:sp>
    </p:spTree>
    <p:extLst>
      <p:ext uri="{BB962C8B-B14F-4D97-AF65-F5344CB8AC3E}">
        <p14:creationId xmlns:p14="http://schemas.microsoft.com/office/powerpoint/2010/main" val="1978190536"/>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419F4C-EE82-AB4C-9872-B684A7601A78}"/>
              </a:ext>
            </a:extLst>
          </p:cNvPr>
          <p:cNvSpPr txBox="1"/>
          <p:nvPr/>
        </p:nvSpPr>
        <p:spPr>
          <a:xfrm>
            <a:off x="863300" y="665262"/>
            <a:ext cx="7680961" cy="661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000">
                <a:solidFill>
                  <a:srgbClr val="253B80"/>
                </a:solidFill>
                <a:latin typeface="Franklin Gothic Demi"/>
                <a:ea typeface="Franklin Gothic Demi"/>
                <a:cs typeface="Franklin Gothic Demi"/>
                <a:sym typeface="Franklin Gothic Demi"/>
              </a:defRPr>
            </a:lvl1pPr>
          </a:lstStyle>
          <a:p>
            <a:r>
              <a:rPr lang="en-US" b="1" dirty="0">
                <a:solidFill>
                  <a:schemeClr val="accent2"/>
                </a:solidFill>
                <a:latin typeface="Archivo" pitchFamily="2" charset="77"/>
                <a:cs typeface="Archivo" pitchFamily="2" charset="77"/>
              </a:rPr>
              <a:t>Safety Moment</a:t>
            </a:r>
            <a:endParaRPr b="1" dirty="0">
              <a:solidFill>
                <a:schemeClr val="accent2"/>
              </a:solidFill>
              <a:latin typeface="Archivo" pitchFamily="2" charset="77"/>
              <a:cs typeface="Archivo" pitchFamily="2" charset="77"/>
            </a:endParaRPr>
          </a:p>
        </p:txBody>
      </p:sp>
      <p:sp>
        <p:nvSpPr>
          <p:cNvPr id="4" name="Content Placeholder 2">
            <a:extLst>
              <a:ext uri="{FF2B5EF4-FFF2-40B4-BE49-F238E27FC236}">
                <a16:creationId xmlns:a16="http://schemas.microsoft.com/office/drawing/2014/main" id="{59796ED2-7943-BADC-9C01-04996765BF43}"/>
              </a:ext>
            </a:extLst>
          </p:cNvPr>
          <p:cNvSpPr txBox="1">
            <a:spLocks/>
          </p:cNvSpPr>
          <p:nvPr/>
        </p:nvSpPr>
        <p:spPr>
          <a:xfrm>
            <a:off x="863300" y="1610320"/>
            <a:ext cx="8346014" cy="3945835"/>
          </a:xfrm>
          <a:prstGeom prst="rect">
            <a:avLst/>
          </a:prstGeom>
        </p:spPr>
        <p:txBody>
          <a:bodyPr>
            <a:noAutofit/>
          </a:bodyPr>
          <a:lstStyle>
            <a:lvl1pPr marL="285750" marR="0" indent="-285750" algn="l" defTabSz="457200" rtl="0" latinLnBrk="0">
              <a:lnSpc>
                <a:spcPct val="100000"/>
              </a:lnSpc>
              <a:spcBef>
                <a:spcPts val="1000"/>
              </a:spcBef>
              <a:spcAft>
                <a:spcPts val="0"/>
              </a:spcAft>
              <a:buClr>
                <a:schemeClr val="accent4"/>
              </a:buClr>
              <a:buSzPct val="80000"/>
              <a:buFont typeface="Wingdings" pitchFamily="2" charset="2"/>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1pPr>
            <a:lvl2pPr marL="742950" marR="0" indent="-285750" algn="l" defTabSz="457200" rtl="0" latinLnBrk="0">
              <a:lnSpc>
                <a:spcPct val="100000"/>
              </a:lnSpc>
              <a:spcBef>
                <a:spcPts val="1000"/>
              </a:spcBef>
              <a:spcAft>
                <a:spcPts val="0"/>
              </a:spcAft>
              <a:buClr>
                <a:schemeClr val="accent4"/>
              </a:buClr>
              <a:buSzPct val="50000"/>
              <a:buFont typeface=".PingFang SC Regular"/>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2pPr>
            <a:lvl3pPr marL="1200150" marR="0" indent="-285750" algn="l" defTabSz="457200" rtl="0" latinLnBrk="0">
              <a:lnSpc>
                <a:spcPct val="100000"/>
              </a:lnSpc>
              <a:spcBef>
                <a:spcPts val="1000"/>
              </a:spcBef>
              <a:spcAft>
                <a:spcPts val="0"/>
              </a:spcAft>
              <a:buClr>
                <a:schemeClr val="accent4"/>
              </a:buClr>
              <a:buSzPct val="100000"/>
              <a:buFont typeface="Arial" panose="020B0604020202020204" pitchFamily="34" charset="0"/>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3pPr>
            <a:lvl4pPr marL="1657350" marR="0" indent="-285750" algn="l" defTabSz="457200" rtl="0" latinLnBrk="0">
              <a:lnSpc>
                <a:spcPct val="100000"/>
              </a:lnSpc>
              <a:spcBef>
                <a:spcPts val="1000"/>
              </a:spcBef>
              <a:spcAft>
                <a:spcPts val="0"/>
              </a:spcAft>
              <a:buClr>
                <a:schemeClr val="accent4"/>
              </a:buClr>
              <a:buSzPct val="80000"/>
              <a:buFont typeface="Courier New" panose="02070309020205020404" pitchFamily="49" charset="0"/>
              <a:buChar char="o"/>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4pPr>
            <a:lvl5pPr marL="2114550" marR="0" indent="-285750" algn="l" defTabSz="457200" rtl="0" latinLnBrk="0">
              <a:lnSpc>
                <a:spcPct val="100000"/>
              </a:lnSpc>
              <a:spcBef>
                <a:spcPts val="1000"/>
              </a:spcBef>
              <a:spcAft>
                <a:spcPts val="0"/>
              </a:spcAft>
              <a:buClr>
                <a:schemeClr val="accent4"/>
              </a:buClr>
              <a:buSzPct val="70000"/>
              <a:buFont typeface="Wingdings" pitchFamily="2" charset="2"/>
              <a:buChar char="v"/>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a:lstStyle>
          <a:p>
            <a:pPr>
              <a:buClr>
                <a:schemeClr val="accent2"/>
              </a:buClr>
            </a:pPr>
            <a:r>
              <a:rPr lang="en-US" sz="2800" dirty="0">
                <a:latin typeface="Archivo" pitchFamily="2" charset="77"/>
                <a:cs typeface="Archivo" pitchFamily="2" charset="77"/>
              </a:rPr>
              <a:t>Know where your exits are.</a:t>
            </a:r>
          </a:p>
          <a:p>
            <a:pPr>
              <a:buClr>
                <a:schemeClr val="accent2"/>
              </a:buClr>
            </a:pPr>
            <a:r>
              <a:rPr lang="en-US" sz="2800" dirty="0">
                <a:latin typeface="Archivo" pitchFamily="2" charset="77"/>
                <a:cs typeface="Archivo" pitchFamily="2" charset="77"/>
              </a:rPr>
              <a:t>Write any medical conditions that you wish EMS to be aware of on the back of your name badge.</a:t>
            </a:r>
          </a:p>
          <a:p>
            <a:pPr>
              <a:buClr>
                <a:schemeClr val="accent2"/>
              </a:buClr>
            </a:pPr>
            <a:r>
              <a:rPr lang="en-US" sz="2800" dirty="0">
                <a:latin typeface="Archivo" pitchFamily="2" charset="77"/>
                <a:cs typeface="Archivo" pitchFamily="2" charset="77"/>
              </a:rPr>
              <a:t>Be aware of and report any safety hazards.</a:t>
            </a:r>
          </a:p>
          <a:p>
            <a:pPr>
              <a:buClr>
                <a:schemeClr val="accent2"/>
              </a:buClr>
            </a:pPr>
            <a:r>
              <a:rPr lang="en-US" sz="2800" dirty="0">
                <a:latin typeface="Archivo" pitchFamily="2" charset="77"/>
                <a:cs typeface="Archivo" pitchFamily="2" charset="77"/>
              </a:rPr>
              <a:t>In the event of an emergency, </a:t>
            </a:r>
            <a:r>
              <a:rPr lang="en-US" sz="2800" b="1" dirty="0">
                <a:latin typeface="Archivo" pitchFamily="2" charset="77"/>
                <a:cs typeface="Archivo" pitchFamily="2" charset="77"/>
              </a:rPr>
              <a:t>DIAL 911.</a:t>
            </a:r>
          </a:p>
        </p:txBody>
      </p:sp>
    </p:spTree>
    <p:extLst>
      <p:ext uri="{BB962C8B-B14F-4D97-AF65-F5344CB8AC3E}">
        <p14:creationId xmlns:p14="http://schemas.microsoft.com/office/powerpoint/2010/main" val="408410529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419F4C-EE82-AB4C-9872-B684A7601A78}"/>
              </a:ext>
            </a:extLst>
          </p:cNvPr>
          <p:cNvSpPr txBox="1"/>
          <p:nvPr/>
        </p:nvSpPr>
        <p:spPr>
          <a:xfrm>
            <a:off x="863300" y="511024"/>
            <a:ext cx="7680961" cy="661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nSpc>
                <a:spcPct val="90000"/>
              </a:lnSpc>
              <a:defRPr sz="4000">
                <a:solidFill>
                  <a:srgbClr val="253B80"/>
                </a:solidFill>
                <a:latin typeface="Franklin Gothic Demi"/>
                <a:ea typeface="Franklin Gothic Demi"/>
                <a:cs typeface="Franklin Gothic Demi"/>
                <a:sym typeface="Franklin Gothic Demi"/>
              </a:defRPr>
            </a:lvl1pPr>
          </a:lstStyle>
          <a:p>
            <a:r>
              <a:rPr b="1" dirty="0">
                <a:solidFill>
                  <a:schemeClr val="accent2"/>
                </a:solidFill>
                <a:latin typeface="Archivo" pitchFamily="2" charset="77"/>
                <a:cs typeface="Archivo" pitchFamily="2" charset="77"/>
              </a:rPr>
              <a:t>Disclaimers</a:t>
            </a:r>
          </a:p>
        </p:txBody>
      </p:sp>
      <p:sp>
        <p:nvSpPr>
          <p:cNvPr id="4" name="Content Placeholder 2">
            <a:extLst>
              <a:ext uri="{FF2B5EF4-FFF2-40B4-BE49-F238E27FC236}">
                <a16:creationId xmlns:a16="http://schemas.microsoft.com/office/drawing/2014/main" id="{59796ED2-7943-BADC-9C01-04996765BF43}"/>
              </a:ext>
            </a:extLst>
          </p:cNvPr>
          <p:cNvSpPr txBox="1">
            <a:spLocks/>
          </p:cNvSpPr>
          <p:nvPr/>
        </p:nvSpPr>
        <p:spPr>
          <a:xfrm>
            <a:off x="863300" y="1317172"/>
            <a:ext cx="10032382" cy="4212772"/>
          </a:xfrm>
          <a:prstGeom prst="rect">
            <a:avLst/>
          </a:prstGeom>
        </p:spPr>
        <p:txBody>
          <a:bodyPr>
            <a:noAutofit/>
          </a:bodyPr>
          <a:lstStyle>
            <a:lvl1pPr marL="285750" marR="0" indent="-285750" algn="l" defTabSz="457200" rtl="0" latinLnBrk="0">
              <a:lnSpc>
                <a:spcPct val="100000"/>
              </a:lnSpc>
              <a:spcBef>
                <a:spcPts val="1000"/>
              </a:spcBef>
              <a:spcAft>
                <a:spcPts val="0"/>
              </a:spcAft>
              <a:buClr>
                <a:schemeClr val="accent4"/>
              </a:buClr>
              <a:buSzPct val="80000"/>
              <a:buFont typeface="Wingdings" pitchFamily="2" charset="2"/>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1pPr>
            <a:lvl2pPr marL="742950" marR="0" indent="-285750" algn="l" defTabSz="457200" rtl="0" latinLnBrk="0">
              <a:lnSpc>
                <a:spcPct val="100000"/>
              </a:lnSpc>
              <a:spcBef>
                <a:spcPts val="1000"/>
              </a:spcBef>
              <a:spcAft>
                <a:spcPts val="0"/>
              </a:spcAft>
              <a:buClr>
                <a:schemeClr val="accent4"/>
              </a:buClr>
              <a:buSzPct val="50000"/>
              <a:buFont typeface=".PingFang SC Regular"/>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2pPr>
            <a:lvl3pPr marL="1200150" marR="0" indent="-285750" algn="l" defTabSz="457200" rtl="0" latinLnBrk="0">
              <a:lnSpc>
                <a:spcPct val="100000"/>
              </a:lnSpc>
              <a:spcBef>
                <a:spcPts val="1000"/>
              </a:spcBef>
              <a:spcAft>
                <a:spcPts val="0"/>
              </a:spcAft>
              <a:buClr>
                <a:schemeClr val="accent4"/>
              </a:buClr>
              <a:buSzPct val="100000"/>
              <a:buFont typeface="Arial" panose="020B0604020202020204" pitchFamily="34" charset="0"/>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3pPr>
            <a:lvl4pPr marL="1657350" marR="0" indent="-285750" algn="l" defTabSz="457200" rtl="0" latinLnBrk="0">
              <a:lnSpc>
                <a:spcPct val="100000"/>
              </a:lnSpc>
              <a:spcBef>
                <a:spcPts val="1000"/>
              </a:spcBef>
              <a:spcAft>
                <a:spcPts val="0"/>
              </a:spcAft>
              <a:buClr>
                <a:schemeClr val="accent4"/>
              </a:buClr>
              <a:buSzPct val="80000"/>
              <a:buFont typeface="Courier New" panose="02070309020205020404" pitchFamily="49" charset="0"/>
              <a:buChar char="o"/>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4pPr>
            <a:lvl5pPr marL="2114550" marR="0" indent="-285750" algn="l" defTabSz="457200" rtl="0" latinLnBrk="0">
              <a:lnSpc>
                <a:spcPct val="100000"/>
              </a:lnSpc>
              <a:spcBef>
                <a:spcPts val="1000"/>
              </a:spcBef>
              <a:spcAft>
                <a:spcPts val="0"/>
              </a:spcAft>
              <a:buClr>
                <a:schemeClr val="accent4"/>
              </a:buClr>
              <a:buSzPct val="70000"/>
              <a:buFont typeface="Wingdings" pitchFamily="2" charset="2"/>
              <a:buChar char="v"/>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a:lstStyle>
          <a:p>
            <a:pPr hangingPunct="1">
              <a:buClr>
                <a:schemeClr val="accent2"/>
              </a:buClr>
            </a:pPr>
            <a:r>
              <a:rPr lang="en-US" sz="2000" dirty="0">
                <a:latin typeface="Archivo" pitchFamily="2" charset="77"/>
                <a:cs typeface="Archivo" pitchFamily="2" charset="77"/>
              </a:rPr>
              <a:t>This webinar contains proprietary information which is protected. All rights are reserved. No part of this document may be reproduced, modified, distributed, or translated into another language without prior written consent.</a:t>
            </a:r>
          </a:p>
          <a:p>
            <a:pPr hangingPunct="1">
              <a:buClr>
                <a:schemeClr val="accent2"/>
              </a:buClr>
            </a:pPr>
            <a:r>
              <a:rPr lang="en-US" sz="2000" dirty="0">
                <a:latin typeface="Archivo" pitchFamily="2" charset="77"/>
                <a:cs typeface="Archivo" pitchFamily="2" charset="77"/>
              </a:rPr>
              <a:t>This presentation may contain copyrighted material without asking permission from the owner but that the use falls within the standards of "fair use." Title 17, Chapter 1, Section 107 US Copyright Law.</a:t>
            </a:r>
          </a:p>
          <a:p>
            <a:pPr hangingPunct="1">
              <a:buClr>
                <a:schemeClr val="accent2"/>
              </a:buClr>
            </a:pPr>
            <a:r>
              <a:rPr lang="en-US" sz="2000" dirty="0">
                <a:latin typeface="Archivo" pitchFamily="2" charset="77"/>
                <a:cs typeface="Archivo" pitchFamily="2" charset="77"/>
              </a:rPr>
              <a:t>Presentations are intended for educational purposes only and do not replace independent professional judgment. Statements of fact and opinions expressed are those of the participants individually and, unless expressly stated to the contrary, are not the opinion or position of the Southern Gas Association, its co-sponsors, or its committees. Attendees should note that sessions are recorded and may be published in various media, including print, audio and video formats without further notice.</a:t>
            </a:r>
          </a:p>
        </p:txBody>
      </p:sp>
    </p:spTree>
    <p:extLst>
      <p:ext uri="{BB962C8B-B14F-4D97-AF65-F5344CB8AC3E}">
        <p14:creationId xmlns:p14="http://schemas.microsoft.com/office/powerpoint/2010/main" val="380989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7395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8059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A22801-021C-703B-AB69-128FE4A1CAD6}"/>
              </a:ext>
            </a:extLst>
          </p:cNvPr>
          <p:cNvSpPr>
            <a:spLocks noGrp="1"/>
          </p:cNvSpPr>
          <p:nvPr>
            <p:ph type="body" sz="quarter" idx="10"/>
          </p:nvPr>
        </p:nvSpPr>
        <p:spPr/>
        <p:txBody>
          <a:bodyPr/>
          <a:lstStyle/>
          <a:p>
            <a:endParaRPr lang="en-FR"/>
          </a:p>
        </p:txBody>
      </p:sp>
      <p:sp>
        <p:nvSpPr>
          <p:cNvPr id="4" name="Title 3">
            <a:extLst>
              <a:ext uri="{FF2B5EF4-FFF2-40B4-BE49-F238E27FC236}">
                <a16:creationId xmlns:a16="http://schemas.microsoft.com/office/drawing/2014/main" id="{3F4E780A-34D4-6C7E-5BF7-17CEC88F5B7F}"/>
              </a:ext>
            </a:extLst>
          </p:cNvPr>
          <p:cNvSpPr>
            <a:spLocks noGrp="1"/>
          </p:cNvSpPr>
          <p:nvPr>
            <p:ph type="title"/>
          </p:nvPr>
        </p:nvSpPr>
        <p:spPr/>
        <p:txBody>
          <a:bodyPr/>
          <a:lstStyle/>
          <a:p>
            <a:endParaRPr lang="en-FR"/>
          </a:p>
        </p:txBody>
      </p:sp>
      <p:sp>
        <p:nvSpPr>
          <p:cNvPr id="6" name="Picture Placeholder 5">
            <a:extLst>
              <a:ext uri="{FF2B5EF4-FFF2-40B4-BE49-F238E27FC236}">
                <a16:creationId xmlns:a16="http://schemas.microsoft.com/office/drawing/2014/main" id="{7DFA2B63-582B-587B-622F-B976A26E52B2}"/>
              </a:ext>
            </a:extLst>
          </p:cNvPr>
          <p:cNvSpPr>
            <a:spLocks noGrp="1"/>
          </p:cNvSpPr>
          <p:nvPr>
            <p:ph type="pic" sz="quarter" idx="11"/>
          </p:nvPr>
        </p:nvSpPr>
        <p:spPr/>
        <p:txBody>
          <a:bodyPr/>
          <a:lstStyle/>
          <a:p>
            <a:endParaRPr lang="en-FR"/>
          </a:p>
        </p:txBody>
      </p:sp>
    </p:spTree>
    <p:extLst>
      <p:ext uri="{BB962C8B-B14F-4D97-AF65-F5344CB8AC3E}">
        <p14:creationId xmlns:p14="http://schemas.microsoft.com/office/powerpoint/2010/main" val="1233500405"/>
      </p:ext>
    </p:extLst>
  </p:cSld>
  <p:clrMapOvr>
    <a:masterClrMapping/>
  </p:clrMapOvr>
  <p:transition spd="med"/>
</p:sld>
</file>

<file path=ppt/theme/theme1.xml><?xml version="1.0" encoding="utf-8"?>
<a:theme xmlns:a="http://schemas.openxmlformats.org/drawingml/2006/main" name="Facet">
  <a:themeElements>
    <a:clrScheme name="">
      <a:dk1>
        <a:srgbClr val="000000"/>
      </a:dk1>
      <a:lt1>
        <a:srgbClr val="FFFFFF"/>
      </a:lt1>
      <a:dk2>
        <a:srgbClr val="A7A7A7"/>
      </a:dk2>
      <a:lt2>
        <a:srgbClr val="535353"/>
      </a:lt2>
      <a:accent1>
        <a:srgbClr val="6CB33F"/>
      </a:accent1>
      <a:accent2>
        <a:srgbClr val="00AC65"/>
      </a:accent2>
      <a:accent3>
        <a:srgbClr val="B2D234"/>
      </a:accent3>
      <a:accent4>
        <a:srgbClr val="E8F2D8"/>
      </a:accent4>
      <a:accent5>
        <a:srgbClr val="0079C1"/>
      </a:accent5>
      <a:accent6>
        <a:srgbClr val="20419A"/>
      </a:accent6>
      <a:hlink>
        <a:srgbClr val="0000FF"/>
      </a:hlink>
      <a:folHlink>
        <a:srgbClr val="FF00FF"/>
      </a:folHlink>
    </a:clrScheme>
    <a:fontScheme name="Facet">
      <a:majorFont>
        <a:latin typeface="Calibri"/>
        <a:ea typeface="Calibri"/>
        <a:cs typeface="Calibri"/>
      </a:majorFont>
      <a:minorFont>
        <a:latin typeface="Helvetica"/>
        <a:ea typeface="Helvetica"/>
        <a:cs typeface="Helvetica"/>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A7A7A7"/>
      </a:dk2>
      <a:lt2>
        <a:srgbClr val="535353"/>
      </a:lt2>
      <a:accent1>
        <a:srgbClr val="549E39"/>
      </a:accent1>
      <a:accent2>
        <a:srgbClr val="8AB833"/>
      </a:accent2>
      <a:accent3>
        <a:srgbClr val="C0CF3A"/>
      </a:accent3>
      <a:accent4>
        <a:srgbClr val="029676"/>
      </a:accent4>
      <a:accent5>
        <a:srgbClr val="4AB5C4"/>
      </a:accent5>
      <a:accent6>
        <a:srgbClr val="0989B1"/>
      </a:accent6>
      <a:hlink>
        <a:srgbClr val="0000FF"/>
      </a:hlink>
      <a:folHlink>
        <a:srgbClr val="FF00FF"/>
      </a:folHlink>
    </a:clrScheme>
    <a:fontScheme name="Facet">
      <a:majorFont>
        <a:latin typeface="Calibri"/>
        <a:ea typeface="Calibri"/>
        <a:cs typeface="Calibri"/>
      </a:majorFont>
      <a:minorFont>
        <a:latin typeface="Helvetica"/>
        <a:ea typeface="Helvetica"/>
        <a:cs typeface="Helvetica"/>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2852</TotalTime>
  <Words>265</Words>
  <Application>Microsoft Macintosh PowerPoint</Application>
  <PresentationFormat>Widescreen</PresentationFormat>
  <Paragraphs>18</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.PingFang SC Regular</vt:lpstr>
      <vt:lpstr>Archivo</vt:lpstr>
      <vt:lpstr>Arial</vt:lpstr>
      <vt:lpstr>Calibri</vt:lpstr>
      <vt:lpstr>Century Gothic</vt:lpstr>
      <vt:lpstr>Corbel</vt:lpstr>
      <vt:lpstr>Courier New</vt:lpstr>
      <vt:lpstr>Myriad Pro</vt:lpstr>
      <vt:lpstr>Trebuchet MS</vt:lpstr>
      <vt:lpstr>Wingdings</vt:lpstr>
      <vt:lpstr>Facet</vt:lpstr>
      <vt:lpstr>PowerPoint Presentation</vt:lpstr>
      <vt:lpstr>PowerPoint Presentation</vt:lpstr>
      <vt:lpstr>PowerPoint Presentation</vt:lpstr>
      <vt:lpstr>Safety Moment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Gennetay</dc:creator>
  <cp:lastModifiedBy>Jessica Lytle</cp:lastModifiedBy>
  <cp:revision>60</cp:revision>
  <dcterms:modified xsi:type="dcterms:W3CDTF">2025-12-02T21:15:19Z</dcterms:modified>
</cp:coreProperties>
</file>